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7" r:id="rId5"/>
  </p:sldMasterIdLst>
  <p:notesMasterIdLst>
    <p:notesMasterId r:id="rId20"/>
  </p:notesMasterIdLst>
  <p:sldIdLst>
    <p:sldId id="271" r:id="rId6"/>
    <p:sldId id="283" r:id="rId7"/>
    <p:sldId id="273" r:id="rId8"/>
    <p:sldId id="260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58" r:id="rId19"/>
  </p:sldIdLst>
  <p:sldSz cx="12192000" cy="6858000"/>
  <p:notesSz cx="6858000" cy="9144000"/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078"/>
    <a:srgbClr val="46AA83"/>
    <a:srgbClr val="FFFFFF"/>
    <a:srgbClr val="FDE2D5"/>
    <a:srgbClr val="E6F5F3"/>
    <a:srgbClr val="D3EAD4"/>
    <a:srgbClr val="D6ECDA"/>
    <a:srgbClr val="D6ECD9"/>
    <a:srgbClr val="D1ECD9"/>
    <a:srgbClr val="DDF1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2" dt="2026-09-11T07:28:43.152"/>
    <p1510:client id="{22D4EE63-3762-4EF4-FC6E-EFDB5E9BA095}" v="275" dt="2026-09-10T09:30:03.448"/>
    <p1510:client id="{645EC00F-00F3-B327-E86B-7B02D6942CFA}" v="817" dt="2026-09-11T07:28:40.0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uikka Mona" userId="S::mona.kuikka@edu.lahti.fi::8665b76f-8751-4378-a4a4-0537d4cec0fd" providerId="AD" clId="Web-{22D4EE63-3762-4EF4-FC6E-EFDB5E9BA095}"/>
    <pc:docChg chg="modSld">
      <pc:chgData name="Kuikka Mona" userId="S::mona.kuikka@edu.lahti.fi::8665b76f-8751-4378-a4a4-0537d4cec0fd" providerId="AD" clId="Web-{22D4EE63-3762-4EF4-FC6E-EFDB5E9BA095}" dt="2026-09-10T09:30:03.198" v="269" actId="20577"/>
      <pc:docMkLst>
        <pc:docMk/>
      </pc:docMkLst>
      <pc:sldChg chg="modSp">
        <pc:chgData name="Kuikka Mona" userId="S::mona.kuikka@edu.lahti.fi::8665b76f-8751-4378-a4a4-0537d4cec0fd" providerId="AD" clId="Web-{22D4EE63-3762-4EF4-FC6E-EFDB5E9BA095}" dt="2026-09-10T07:24:05.569" v="106" actId="20577"/>
        <pc:sldMkLst>
          <pc:docMk/>
          <pc:sldMk cId="2403911570" sldId="260"/>
        </pc:sldMkLst>
        <pc:spChg chg="mod">
          <ac:chgData name="Kuikka Mona" userId="S::mona.kuikka@edu.lahti.fi::8665b76f-8751-4378-a4a4-0537d4cec0fd" providerId="AD" clId="Web-{22D4EE63-3762-4EF4-FC6E-EFDB5E9BA095}" dt="2026-09-10T07:22:01.741" v="85" actId="20577"/>
          <ac:spMkLst>
            <pc:docMk/>
            <pc:sldMk cId="2403911570" sldId="260"/>
            <ac:spMk id="2" creationId="{3CDC56DA-70D6-AC1D-23FD-A94D45EE4B41}"/>
          </ac:spMkLst>
        </pc:spChg>
        <pc:spChg chg="mod">
          <ac:chgData name="Kuikka Mona" userId="S::mona.kuikka@edu.lahti.fi::8665b76f-8751-4378-a4a4-0537d4cec0fd" providerId="AD" clId="Web-{22D4EE63-3762-4EF4-FC6E-EFDB5E9BA095}" dt="2026-09-10T07:24:05.569" v="106" actId="20577"/>
          <ac:spMkLst>
            <pc:docMk/>
            <pc:sldMk cId="2403911570" sldId="260"/>
            <ac:spMk id="3" creationId="{3E2B0B07-879F-AE2E-0E1B-6C6BC1D61BE8}"/>
          </ac:spMkLst>
        </pc:spChg>
      </pc:sldChg>
      <pc:sldChg chg="modSp">
        <pc:chgData name="Kuikka Mona" userId="S::mona.kuikka@edu.lahti.fi::8665b76f-8751-4378-a4a4-0537d4cec0fd" providerId="AD" clId="Web-{22D4EE63-3762-4EF4-FC6E-EFDB5E9BA095}" dt="2026-09-10T07:25:06.054" v="142" actId="20577"/>
        <pc:sldMkLst>
          <pc:docMk/>
          <pc:sldMk cId="1674665758" sldId="274"/>
        </pc:sldMkLst>
        <pc:spChg chg="mod">
          <ac:chgData name="Kuikka Mona" userId="S::mona.kuikka@edu.lahti.fi::8665b76f-8751-4378-a4a4-0537d4cec0fd" providerId="AD" clId="Web-{22D4EE63-3762-4EF4-FC6E-EFDB5E9BA095}" dt="2026-09-10T07:25:06.054" v="142" actId="20577"/>
          <ac:spMkLst>
            <pc:docMk/>
            <pc:sldMk cId="1674665758" sldId="274"/>
            <ac:spMk id="2" creationId="{28D692FB-9A6A-FEA0-AADD-1EBA5EB2EC83}"/>
          </ac:spMkLst>
        </pc:spChg>
      </pc:sldChg>
      <pc:sldChg chg="modSp">
        <pc:chgData name="Kuikka Mona" userId="S::mona.kuikka@edu.lahti.fi::8665b76f-8751-4378-a4a4-0537d4cec0fd" providerId="AD" clId="Web-{22D4EE63-3762-4EF4-FC6E-EFDB5E9BA095}" dt="2026-09-10T07:27:14.585" v="164" actId="20577"/>
        <pc:sldMkLst>
          <pc:docMk/>
          <pc:sldMk cId="446018984" sldId="276"/>
        </pc:sldMkLst>
        <pc:spChg chg="mod">
          <ac:chgData name="Kuikka Mona" userId="S::mona.kuikka@edu.lahti.fi::8665b76f-8751-4378-a4a4-0537d4cec0fd" providerId="AD" clId="Web-{22D4EE63-3762-4EF4-FC6E-EFDB5E9BA095}" dt="2026-09-10T07:27:14.585" v="164" actId="20577"/>
          <ac:spMkLst>
            <pc:docMk/>
            <pc:sldMk cId="446018984" sldId="276"/>
            <ac:spMk id="3" creationId="{B9846995-7A1B-6A49-D564-6AF0092E1D5F}"/>
          </ac:spMkLst>
        </pc:spChg>
      </pc:sldChg>
      <pc:sldChg chg="modSp">
        <pc:chgData name="Kuikka Mona" userId="S::mona.kuikka@edu.lahti.fi::8665b76f-8751-4378-a4a4-0537d4cec0fd" providerId="AD" clId="Web-{22D4EE63-3762-4EF4-FC6E-EFDB5E9BA095}" dt="2026-09-10T07:30:45.100" v="185" actId="20577"/>
        <pc:sldMkLst>
          <pc:docMk/>
          <pc:sldMk cId="382321428" sldId="278"/>
        </pc:sldMkLst>
        <pc:spChg chg="mod">
          <ac:chgData name="Kuikka Mona" userId="S::mona.kuikka@edu.lahti.fi::8665b76f-8751-4378-a4a4-0537d4cec0fd" providerId="AD" clId="Web-{22D4EE63-3762-4EF4-FC6E-EFDB5E9BA095}" dt="2026-09-10T07:30:45.100" v="185" actId="20577"/>
          <ac:spMkLst>
            <pc:docMk/>
            <pc:sldMk cId="382321428" sldId="278"/>
            <ac:spMk id="3" creationId="{FB5F001F-A622-916C-69AF-9DA428F383B1}"/>
          </ac:spMkLst>
        </pc:spChg>
      </pc:sldChg>
      <pc:sldChg chg="modSp">
        <pc:chgData name="Kuikka Mona" userId="S::mona.kuikka@edu.lahti.fi::8665b76f-8751-4378-a4a4-0537d4cec0fd" providerId="AD" clId="Web-{22D4EE63-3762-4EF4-FC6E-EFDB5E9BA095}" dt="2026-09-10T07:31:33.225" v="216" actId="20577"/>
        <pc:sldMkLst>
          <pc:docMk/>
          <pc:sldMk cId="2188706191" sldId="279"/>
        </pc:sldMkLst>
        <pc:spChg chg="mod">
          <ac:chgData name="Kuikka Mona" userId="S::mona.kuikka@edu.lahti.fi::8665b76f-8751-4378-a4a4-0537d4cec0fd" providerId="AD" clId="Web-{22D4EE63-3762-4EF4-FC6E-EFDB5E9BA095}" dt="2026-09-10T07:31:33.225" v="216" actId="20577"/>
          <ac:spMkLst>
            <pc:docMk/>
            <pc:sldMk cId="2188706191" sldId="279"/>
            <ac:spMk id="3" creationId="{DF683A33-BF05-2DAC-7801-5DD3538D5D44}"/>
          </ac:spMkLst>
        </pc:spChg>
      </pc:sldChg>
      <pc:sldChg chg="modSp">
        <pc:chgData name="Kuikka Mona" userId="S::mona.kuikka@edu.lahti.fi::8665b76f-8751-4378-a4a4-0537d4cec0fd" providerId="AD" clId="Web-{22D4EE63-3762-4EF4-FC6E-EFDB5E9BA095}" dt="2026-09-10T09:30:03.198" v="269" actId="20577"/>
        <pc:sldMkLst>
          <pc:docMk/>
          <pc:sldMk cId="2522470210" sldId="281"/>
        </pc:sldMkLst>
        <pc:spChg chg="mod">
          <ac:chgData name="Kuikka Mona" userId="S::mona.kuikka@edu.lahti.fi::8665b76f-8751-4378-a4a4-0537d4cec0fd" providerId="AD" clId="Web-{22D4EE63-3762-4EF4-FC6E-EFDB5E9BA095}" dt="2026-09-10T09:30:03.198" v="269" actId="20577"/>
          <ac:spMkLst>
            <pc:docMk/>
            <pc:sldMk cId="2522470210" sldId="281"/>
            <ac:spMk id="3" creationId="{2A22547D-3827-9799-F481-2DA50BEBA214}"/>
          </ac:spMkLst>
        </pc:spChg>
      </pc:sldChg>
      <pc:sldChg chg="modSp">
        <pc:chgData name="Kuikka Mona" userId="S::mona.kuikka@edu.lahti.fi::8665b76f-8751-4378-a4a4-0537d4cec0fd" providerId="AD" clId="Web-{22D4EE63-3762-4EF4-FC6E-EFDB5E9BA095}" dt="2026-09-10T07:32:42.741" v="249" actId="20577"/>
        <pc:sldMkLst>
          <pc:docMk/>
          <pc:sldMk cId="4077506578" sldId="282"/>
        </pc:sldMkLst>
        <pc:spChg chg="mod">
          <ac:chgData name="Kuikka Mona" userId="S::mona.kuikka@edu.lahti.fi::8665b76f-8751-4378-a4a4-0537d4cec0fd" providerId="AD" clId="Web-{22D4EE63-3762-4EF4-FC6E-EFDB5E9BA095}" dt="2026-09-10T07:32:42.741" v="249" actId="20577"/>
          <ac:spMkLst>
            <pc:docMk/>
            <pc:sldMk cId="4077506578" sldId="282"/>
            <ac:spMk id="2" creationId="{0CB03E28-BEBC-CED4-DBFE-0B0262677052}"/>
          </ac:spMkLst>
        </pc:spChg>
      </pc:sldChg>
    </pc:docChg>
  </pc:docChgLst>
  <pc:docChgLst>
    <pc:chgData name="Kuikka Mona" userId="S::mona.kuikka@edu.lahti.fi::8665b76f-8751-4378-a4a4-0537d4cec0fd" providerId="AD" clId="Web-{645EC00F-00F3-B327-E86B-7B02D6942CFA}"/>
    <pc:docChg chg="modSld">
      <pc:chgData name="Kuikka Mona" userId="S::mona.kuikka@edu.lahti.fi::8665b76f-8751-4378-a4a4-0537d4cec0fd" providerId="AD" clId="Web-{645EC00F-00F3-B327-E86B-7B02D6942CFA}" dt="2026-09-11T07:28:40.015" v="809" actId="20577"/>
      <pc:docMkLst>
        <pc:docMk/>
      </pc:docMkLst>
      <pc:sldChg chg="modSp">
        <pc:chgData name="Kuikka Mona" userId="S::mona.kuikka@edu.lahti.fi::8665b76f-8751-4378-a4a4-0537d4cec0fd" providerId="AD" clId="Web-{645EC00F-00F3-B327-E86B-7B02D6942CFA}" dt="2026-09-11T07:18:46.759" v="305" actId="20577"/>
        <pc:sldMkLst>
          <pc:docMk/>
          <pc:sldMk cId="2403911570" sldId="260"/>
        </pc:sldMkLst>
        <pc:spChg chg="mod">
          <ac:chgData name="Kuikka Mona" userId="S::mona.kuikka@edu.lahti.fi::8665b76f-8751-4378-a4a4-0537d4cec0fd" providerId="AD" clId="Web-{645EC00F-00F3-B327-E86B-7B02D6942CFA}" dt="2026-09-11T07:18:46.759" v="305" actId="20577"/>
          <ac:spMkLst>
            <pc:docMk/>
            <pc:sldMk cId="2403911570" sldId="260"/>
            <ac:spMk id="2" creationId="{3CDC56DA-70D6-AC1D-23FD-A94D45EE4B41}"/>
          </ac:spMkLst>
        </pc:spChg>
      </pc:sldChg>
      <pc:sldChg chg="modSp">
        <pc:chgData name="Kuikka Mona" userId="S::mona.kuikka@edu.lahti.fi::8665b76f-8751-4378-a4a4-0537d4cec0fd" providerId="AD" clId="Web-{645EC00F-00F3-B327-E86B-7B02D6942CFA}" dt="2026-09-11T07:28:40.015" v="809" actId="20577"/>
        <pc:sldMkLst>
          <pc:docMk/>
          <pc:sldMk cId="1634889136" sldId="271"/>
        </pc:sldMkLst>
        <pc:spChg chg="mod">
          <ac:chgData name="Kuikka Mona" userId="S::mona.kuikka@edu.lahti.fi::8665b76f-8751-4378-a4a4-0537d4cec0fd" providerId="AD" clId="Web-{645EC00F-00F3-B327-E86B-7B02D6942CFA}" dt="2026-09-11T07:22:17.271" v="462" actId="20577"/>
          <ac:spMkLst>
            <pc:docMk/>
            <pc:sldMk cId="1634889136" sldId="271"/>
            <ac:spMk id="13" creationId="{21DBA7A7-87AC-308C-85EA-FD85B4D39A43}"/>
          </ac:spMkLst>
        </pc:spChg>
        <pc:spChg chg="mod">
          <ac:chgData name="Kuikka Mona" userId="S::mona.kuikka@edu.lahti.fi::8665b76f-8751-4378-a4a4-0537d4cec0fd" providerId="AD" clId="Web-{645EC00F-00F3-B327-E86B-7B02D6942CFA}" dt="2026-09-11T07:22:26.599" v="477" actId="20577"/>
          <ac:spMkLst>
            <pc:docMk/>
            <pc:sldMk cId="1634889136" sldId="271"/>
            <ac:spMk id="14" creationId="{99569C5C-5C8B-3A5D-49AF-2152AC574811}"/>
          </ac:spMkLst>
        </pc:spChg>
        <pc:spChg chg="mod">
          <ac:chgData name="Kuikka Mona" userId="S::mona.kuikka@edu.lahti.fi::8665b76f-8751-4378-a4a4-0537d4cec0fd" providerId="AD" clId="Web-{645EC00F-00F3-B327-E86B-7B02D6942CFA}" dt="2026-09-11T07:23:08.552" v="534" actId="20577"/>
          <ac:spMkLst>
            <pc:docMk/>
            <pc:sldMk cId="1634889136" sldId="271"/>
            <ac:spMk id="15" creationId="{FA15FF20-148F-CDD0-F52B-C8E0B92BA33E}"/>
          </ac:spMkLst>
        </pc:spChg>
        <pc:spChg chg="mod">
          <ac:chgData name="Kuikka Mona" userId="S::mona.kuikka@edu.lahti.fi::8665b76f-8751-4378-a4a4-0537d4cec0fd" providerId="AD" clId="Web-{645EC00F-00F3-B327-E86B-7B02D6942CFA}" dt="2026-09-11T07:23:37.910" v="562" actId="20577"/>
          <ac:spMkLst>
            <pc:docMk/>
            <pc:sldMk cId="1634889136" sldId="271"/>
            <ac:spMk id="16" creationId="{9A460DA0-A6BE-AD2A-1BCD-8CEDE3B4678D}"/>
          </ac:spMkLst>
        </pc:spChg>
        <pc:spChg chg="mod">
          <ac:chgData name="Kuikka Mona" userId="S::mona.kuikka@edu.lahti.fi::8665b76f-8751-4378-a4a4-0537d4cec0fd" providerId="AD" clId="Web-{645EC00F-00F3-B327-E86B-7B02D6942CFA}" dt="2026-09-11T07:23:56.941" v="585" actId="20577"/>
          <ac:spMkLst>
            <pc:docMk/>
            <pc:sldMk cId="1634889136" sldId="271"/>
            <ac:spMk id="17" creationId="{2A4B1B5B-592E-006E-7222-7C049C3FE97B}"/>
          </ac:spMkLst>
        </pc:spChg>
        <pc:spChg chg="mod">
          <ac:chgData name="Kuikka Mona" userId="S::mona.kuikka@edu.lahti.fi::8665b76f-8751-4378-a4a4-0537d4cec0fd" providerId="AD" clId="Web-{645EC00F-00F3-B327-E86B-7B02D6942CFA}" dt="2026-09-11T07:28:40.015" v="809" actId="20577"/>
          <ac:spMkLst>
            <pc:docMk/>
            <pc:sldMk cId="1634889136" sldId="271"/>
            <ac:spMk id="18" creationId="{CAFA6A9E-BC5C-2384-C9EC-45C7051A0FE1}"/>
          </ac:spMkLst>
        </pc:spChg>
        <pc:spChg chg="mod">
          <ac:chgData name="Kuikka Mona" userId="S::mona.kuikka@edu.lahti.fi::8665b76f-8751-4378-a4a4-0537d4cec0fd" providerId="AD" clId="Web-{645EC00F-00F3-B327-E86B-7B02D6942CFA}" dt="2026-09-11T07:27:31.407" v="734" actId="20577"/>
          <ac:spMkLst>
            <pc:docMk/>
            <pc:sldMk cId="1634889136" sldId="271"/>
            <ac:spMk id="19" creationId="{BA9957E8-C64A-483A-1A22-06F2028564B7}"/>
          </ac:spMkLst>
        </pc:spChg>
        <pc:spChg chg="mod">
          <ac:chgData name="Kuikka Mona" userId="S::mona.kuikka@edu.lahti.fi::8665b76f-8751-4378-a4a4-0537d4cec0fd" providerId="AD" clId="Web-{645EC00F-00F3-B327-E86B-7B02D6942CFA}" dt="2026-09-11T07:26:41.033" v="676" actId="20577"/>
          <ac:spMkLst>
            <pc:docMk/>
            <pc:sldMk cId="1634889136" sldId="271"/>
            <ac:spMk id="20" creationId="{64EAEE0D-07C9-2356-D94C-F9C7D1E3E170}"/>
          </ac:spMkLst>
        </pc:spChg>
        <pc:spChg chg="mod">
          <ac:chgData name="Kuikka Mona" userId="S::mona.kuikka@edu.lahti.fi::8665b76f-8751-4378-a4a4-0537d4cec0fd" providerId="AD" clId="Web-{645EC00F-00F3-B327-E86B-7B02D6942CFA}" dt="2026-09-11T07:25:29.362" v="629" actId="20577"/>
          <ac:spMkLst>
            <pc:docMk/>
            <pc:sldMk cId="1634889136" sldId="271"/>
            <ac:spMk id="21" creationId="{C2F1E2DA-AE83-2F09-01B9-53D33AAD1C76}"/>
          </ac:spMkLst>
        </pc:spChg>
        <pc:spChg chg="mod">
          <ac:chgData name="Kuikka Mona" userId="S::mona.kuikka@edu.lahti.fi::8665b76f-8751-4378-a4a4-0537d4cec0fd" providerId="AD" clId="Web-{645EC00F-00F3-B327-E86B-7B02D6942CFA}" dt="2026-09-11T07:25:12.409" v="614" actId="20577"/>
          <ac:spMkLst>
            <pc:docMk/>
            <pc:sldMk cId="1634889136" sldId="271"/>
            <ac:spMk id="22" creationId="{4B103EBC-F067-A10C-D45C-A040363A1249}"/>
          </ac:spMkLst>
        </pc:spChg>
      </pc:sldChg>
      <pc:sldChg chg="modSp">
        <pc:chgData name="Kuikka Mona" userId="S::mona.kuikka@edu.lahti.fi::8665b76f-8751-4378-a4a4-0537d4cec0fd" providerId="AD" clId="Web-{645EC00F-00F3-B327-E86B-7B02D6942CFA}" dt="2026-09-11T07:14:04.309" v="138" actId="20577"/>
        <pc:sldMkLst>
          <pc:docMk/>
          <pc:sldMk cId="1674665758" sldId="274"/>
        </pc:sldMkLst>
        <pc:spChg chg="mod">
          <ac:chgData name="Kuikka Mona" userId="S::mona.kuikka@edu.lahti.fi::8665b76f-8751-4378-a4a4-0537d4cec0fd" providerId="AD" clId="Web-{645EC00F-00F3-B327-E86B-7B02D6942CFA}" dt="2026-09-11T07:14:04.309" v="138" actId="20577"/>
          <ac:spMkLst>
            <pc:docMk/>
            <pc:sldMk cId="1674665758" sldId="274"/>
            <ac:spMk id="3" creationId="{ADCED8C3-BDFB-BAE2-482B-0C6F58071CB1}"/>
          </ac:spMkLst>
        </pc:spChg>
      </pc:sldChg>
      <pc:sldChg chg="modSp">
        <pc:chgData name="Kuikka Mona" userId="S::mona.kuikka@edu.lahti.fi::8665b76f-8751-4378-a4a4-0537d4cec0fd" providerId="AD" clId="Web-{645EC00F-00F3-B327-E86B-7B02D6942CFA}" dt="2026-09-11T07:12:50.201" v="55" actId="20577"/>
        <pc:sldMkLst>
          <pc:docMk/>
          <pc:sldMk cId="1284035410" sldId="275"/>
        </pc:sldMkLst>
        <pc:spChg chg="mod">
          <ac:chgData name="Kuikka Mona" userId="S::mona.kuikka@edu.lahti.fi::8665b76f-8751-4378-a4a4-0537d4cec0fd" providerId="AD" clId="Web-{645EC00F-00F3-B327-E86B-7B02D6942CFA}" dt="2026-09-11T07:12:50.201" v="55" actId="20577"/>
          <ac:spMkLst>
            <pc:docMk/>
            <pc:sldMk cId="1284035410" sldId="275"/>
            <ac:spMk id="3" creationId="{ED9EEC35-B97C-6948-0413-168D29E5841C}"/>
          </ac:spMkLst>
        </pc:spChg>
      </pc:sldChg>
      <pc:sldChg chg="modSp">
        <pc:chgData name="Kuikka Mona" userId="S::mona.kuikka@edu.lahti.fi::8665b76f-8751-4378-a4a4-0537d4cec0fd" providerId="AD" clId="Web-{645EC00F-00F3-B327-E86B-7B02D6942CFA}" dt="2026-09-11T07:13:06.982" v="87" actId="20577"/>
        <pc:sldMkLst>
          <pc:docMk/>
          <pc:sldMk cId="446018984" sldId="276"/>
        </pc:sldMkLst>
        <pc:spChg chg="mod">
          <ac:chgData name="Kuikka Mona" userId="S::mona.kuikka@edu.lahti.fi::8665b76f-8751-4378-a4a4-0537d4cec0fd" providerId="AD" clId="Web-{645EC00F-00F3-B327-E86B-7B02D6942CFA}" dt="2026-09-11T07:13:06.982" v="87" actId="20577"/>
          <ac:spMkLst>
            <pc:docMk/>
            <pc:sldMk cId="446018984" sldId="276"/>
            <ac:spMk id="3" creationId="{B9846995-7A1B-6A49-D564-6AF0092E1D5F}"/>
          </ac:spMkLst>
        </pc:spChg>
      </pc:sldChg>
      <pc:sldChg chg="modSp">
        <pc:chgData name="Kuikka Mona" userId="S::mona.kuikka@edu.lahti.fi::8665b76f-8751-4378-a4a4-0537d4cec0fd" providerId="AD" clId="Web-{645EC00F-00F3-B327-E86B-7B02D6942CFA}" dt="2026-09-11T07:14:54.934" v="172" actId="20577"/>
        <pc:sldMkLst>
          <pc:docMk/>
          <pc:sldMk cId="382321428" sldId="278"/>
        </pc:sldMkLst>
        <pc:spChg chg="mod">
          <ac:chgData name="Kuikka Mona" userId="S::mona.kuikka@edu.lahti.fi::8665b76f-8751-4378-a4a4-0537d4cec0fd" providerId="AD" clId="Web-{645EC00F-00F3-B327-E86B-7B02D6942CFA}" dt="2026-09-11T07:14:54.934" v="172" actId="20577"/>
          <ac:spMkLst>
            <pc:docMk/>
            <pc:sldMk cId="382321428" sldId="278"/>
            <ac:spMk id="3" creationId="{FB5F001F-A622-916C-69AF-9DA428F383B1}"/>
          </ac:spMkLst>
        </pc:spChg>
      </pc:sldChg>
      <pc:sldChg chg="modSp">
        <pc:chgData name="Kuikka Mona" userId="S::mona.kuikka@edu.lahti.fi::8665b76f-8751-4378-a4a4-0537d4cec0fd" providerId="AD" clId="Web-{645EC00F-00F3-B327-E86B-7B02D6942CFA}" dt="2026-09-11T07:15:27.793" v="199" actId="20577"/>
        <pc:sldMkLst>
          <pc:docMk/>
          <pc:sldMk cId="2941465764" sldId="280"/>
        </pc:sldMkLst>
        <pc:spChg chg="mod">
          <ac:chgData name="Kuikka Mona" userId="S::mona.kuikka@edu.lahti.fi::8665b76f-8751-4378-a4a4-0537d4cec0fd" providerId="AD" clId="Web-{645EC00F-00F3-B327-E86B-7B02D6942CFA}" dt="2026-09-11T07:15:27.793" v="199" actId="20577"/>
          <ac:spMkLst>
            <pc:docMk/>
            <pc:sldMk cId="2941465764" sldId="280"/>
            <ac:spMk id="3" creationId="{C1064B1D-F3C9-B940-8D70-5746FB041E76}"/>
          </ac:spMkLst>
        </pc:spChg>
      </pc:sldChg>
      <pc:sldChg chg="modSp">
        <pc:chgData name="Kuikka Mona" userId="S::mona.kuikka@edu.lahti.fi::8665b76f-8751-4378-a4a4-0537d4cec0fd" providerId="AD" clId="Web-{645EC00F-00F3-B327-E86B-7B02D6942CFA}" dt="2026-09-11T07:16:45.370" v="244" actId="20577"/>
        <pc:sldMkLst>
          <pc:docMk/>
          <pc:sldMk cId="2522470210" sldId="281"/>
        </pc:sldMkLst>
        <pc:spChg chg="mod">
          <ac:chgData name="Kuikka Mona" userId="S::mona.kuikka@edu.lahti.fi::8665b76f-8751-4378-a4a4-0537d4cec0fd" providerId="AD" clId="Web-{645EC00F-00F3-B327-E86B-7B02D6942CFA}" dt="2026-09-11T07:16:45.370" v="244" actId="20577"/>
          <ac:spMkLst>
            <pc:docMk/>
            <pc:sldMk cId="2522470210" sldId="281"/>
            <ac:spMk id="3" creationId="{2A22547D-3827-9799-F481-2DA50BEBA214}"/>
          </ac:spMkLst>
        </pc:spChg>
      </pc:sldChg>
      <pc:sldChg chg="modSp">
        <pc:chgData name="Kuikka Mona" userId="S::mona.kuikka@edu.lahti.fi::8665b76f-8751-4378-a4a4-0537d4cec0fd" providerId="AD" clId="Web-{645EC00F-00F3-B327-E86B-7B02D6942CFA}" dt="2026-09-11T07:17:23.666" v="302" actId="20577"/>
        <pc:sldMkLst>
          <pc:docMk/>
          <pc:sldMk cId="4077506578" sldId="282"/>
        </pc:sldMkLst>
        <pc:spChg chg="mod">
          <ac:chgData name="Kuikka Mona" userId="S::mona.kuikka@edu.lahti.fi::8665b76f-8751-4378-a4a4-0537d4cec0fd" providerId="AD" clId="Web-{645EC00F-00F3-B327-E86B-7B02D6942CFA}" dt="2026-09-11T07:17:23.666" v="302" actId="20577"/>
          <ac:spMkLst>
            <pc:docMk/>
            <pc:sldMk cId="4077506578" sldId="282"/>
            <ac:spMk id="3" creationId="{8C107F9B-EAEE-989A-335E-55CF35F943B0}"/>
          </ac:spMkLst>
        </pc:spChg>
      </pc:sldChg>
    </pc:docChg>
  </pc:docChgLst>
  <pc:docChgLst>
    <pc:chgData name="Lember Jane" userId="S::jane.lember@edu.lahti.fi::011bd15e-9326-4569-a821-3d735289d006" providerId="AD" clId="Web-{00000000-0000-0000-0000-000000000000}"/>
    <pc:docChg chg="modSld">
      <pc:chgData name="Lember Jane" userId="S::jane.lember@edu.lahti.fi::011bd15e-9326-4569-a821-3d735289d006" providerId="AD" clId="Web-{00000000-0000-0000-0000-000000000000}" dt="2026-09-11T07:28:43.152" v="1" actId="20577"/>
      <pc:docMkLst>
        <pc:docMk/>
      </pc:docMkLst>
      <pc:sldChg chg="modSp">
        <pc:chgData name="Lember Jane" userId="S::jane.lember@edu.lahti.fi::011bd15e-9326-4569-a821-3d735289d006" providerId="AD" clId="Web-{00000000-0000-0000-0000-000000000000}" dt="2026-09-11T07:28:43.152" v="1" actId="20577"/>
        <pc:sldMkLst>
          <pc:docMk/>
          <pc:sldMk cId="4077506578" sldId="282"/>
        </pc:sldMkLst>
        <pc:spChg chg="mod">
          <ac:chgData name="Lember Jane" userId="S::jane.lember@edu.lahti.fi::011bd15e-9326-4569-a821-3d735289d006" providerId="AD" clId="Web-{00000000-0000-0000-0000-000000000000}" dt="2026-09-11T07:28:43.152" v="1" actId="20577"/>
          <ac:spMkLst>
            <pc:docMk/>
            <pc:sldMk cId="4077506578" sldId="282"/>
            <ac:spMk id="2" creationId="{0CB03E28-BEBC-CED4-DBFE-0B026267705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467961-351A-6E4B-BE77-576CB95F1F6B}" type="datetimeFigureOut">
              <a:rPr lang="fi-FI" smtClean="0"/>
              <a:t>11.9.2026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97D06F-CF4B-F74F-8414-4BCCF58FB3A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97379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97D06F-CF4B-F74F-8414-4BCCF58FB3A0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68370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97D06F-CF4B-F74F-8414-4BCCF58FB3A0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721363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97D06F-CF4B-F74F-8414-4BCCF58FB3A0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064130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97D06F-CF4B-F74F-8414-4BCCF58FB3A0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551560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97D06F-CF4B-F74F-8414-4BCCF58FB3A0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823520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97D06F-CF4B-F74F-8414-4BCCF58FB3A0}" type="slidenum">
              <a:rPr lang="fi-FI" smtClean="0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592967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97D06F-CF4B-F74F-8414-4BCCF58FB3A0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79683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97D06F-CF4B-F74F-8414-4BCCF58FB3A0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536176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97D06F-CF4B-F74F-8414-4BCCF58FB3A0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108765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97D06F-CF4B-F74F-8414-4BCCF58FB3A0}" type="slidenum">
              <a:rPr lang="fi-FI" smtClean="0"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045816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97D06F-CF4B-F74F-8414-4BCCF58FB3A0}" type="slidenum">
              <a:rPr lang="fi-FI" smtClean="0"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636988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97D06F-CF4B-F74F-8414-4BCCF58FB3A0}" type="slidenum">
              <a:rPr lang="fi-FI" smtClean="0"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916314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97D06F-CF4B-F74F-8414-4BCCF58FB3A0}" type="slidenum">
              <a:rPr lang="fi-FI" smtClean="0"/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763991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97D06F-CF4B-F74F-8414-4BCCF58FB3A0}" type="slidenum">
              <a:rPr lang="fi-FI" smtClean="0"/>
              <a:t>14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71742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slide" Target="../slides/slide8.xml"/><Relationship Id="rId13" Type="http://schemas.openxmlformats.org/officeDocument/2006/relationships/slide" Target="../slides/slide13.xml"/><Relationship Id="rId3" Type="http://schemas.openxmlformats.org/officeDocument/2006/relationships/image" Target="../media/image2.png"/><Relationship Id="rId7" Type="http://schemas.openxmlformats.org/officeDocument/2006/relationships/slide" Target="../slides/slide7.xml"/><Relationship Id="rId12" Type="http://schemas.openxmlformats.org/officeDocument/2006/relationships/slide" Target="../slides/slide1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slide" Target="../slides/slide6.xml"/><Relationship Id="rId11" Type="http://schemas.openxmlformats.org/officeDocument/2006/relationships/slide" Target="../slides/slide11.xml"/><Relationship Id="rId5" Type="http://schemas.openxmlformats.org/officeDocument/2006/relationships/slide" Target="../slides/slide5.xml"/><Relationship Id="rId10" Type="http://schemas.openxmlformats.org/officeDocument/2006/relationships/slide" Target="../slides/slide10.xml"/><Relationship Id="rId4" Type="http://schemas.openxmlformats.org/officeDocument/2006/relationships/slide" Target="../slides/slide4.xml"/><Relationship Id="rId9" Type="http://schemas.openxmlformats.org/officeDocument/2006/relationships/slide" Target="../slides/slide9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uosikel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0FB9C94-440D-5078-1D08-C7C660CAA05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187262" y="106535"/>
            <a:ext cx="12004738" cy="675146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BB7CFF5-7636-ABA6-459A-F4DE6D5B48A2}"/>
              </a:ext>
            </a:extLst>
          </p:cNvPr>
          <p:cNvSpPr/>
          <p:nvPr userDrawn="1"/>
        </p:nvSpPr>
        <p:spPr>
          <a:xfrm>
            <a:off x="6096000" y="318052"/>
            <a:ext cx="5406887" cy="17890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8D8A997-4B70-6669-1C54-A76B2649C55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51893" t="3255" r="3615" b="72241"/>
          <a:stretch>
            <a:fillRect/>
          </a:stretch>
        </p:blipFill>
        <p:spPr>
          <a:xfrm>
            <a:off x="6705600" y="318052"/>
            <a:ext cx="5098604" cy="1579288"/>
          </a:xfrm>
          <a:prstGeom prst="rect">
            <a:avLst/>
          </a:prstGeom>
        </p:spPr>
      </p:pic>
      <p:sp>
        <p:nvSpPr>
          <p:cNvPr id="22" name="Rectangle 21">
            <a:hlinkClick r:id="rId4" action="ppaction://hlinksldjump"/>
            <a:extLst>
              <a:ext uri="{FF2B5EF4-FFF2-40B4-BE49-F238E27FC236}">
                <a16:creationId xmlns:a16="http://schemas.microsoft.com/office/drawing/2014/main" id="{06801B83-4C03-6885-0057-BE5D3E2ABBDC}"/>
              </a:ext>
            </a:extLst>
          </p:cNvPr>
          <p:cNvSpPr/>
          <p:nvPr userDrawn="1"/>
        </p:nvSpPr>
        <p:spPr>
          <a:xfrm>
            <a:off x="1387155" y="2107095"/>
            <a:ext cx="1263279" cy="16190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3" name="Rectangle 22">
            <a:hlinkClick r:id="rId5" action="ppaction://hlinksldjump"/>
            <a:extLst>
              <a:ext uri="{FF2B5EF4-FFF2-40B4-BE49-F238E27FC236}">
                <a16:creationId xmlns:a16="http://schemas.microsoft.com/office/drawing/2014/main" id="{76A5BDE2-E18A-388B-A301-3041874A8199}"/>
              </a:ext>
            </a:extLst>
          </p:cNvPr>
          <p:cNvSpPr/>
          <p:nvPr userDrawn="1"/>
        </p:nvSpPr>
        <p:spPr>
          <a:xfrm>
            <a:off x="2876741" y="2159850"/>
            <a:ext cx="1391478" cy="17300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4" name="Rectangle 23">
            <a:hlinkClick r:id="rId6" action="ppaction://hlinksldjump"/>
            <a:extLst>
              <a:ext uri="{FF2B5EF4-FFF2-40B4-BE49-F238E27FC236}">
                <a16:creationId xmlns:a16="http://schemas.microsoft.com/office/drawing/2014/main" id="{7CE22666-2ABD-9873-623E-635F5DF8F7BB}"/>
              </a:ext>
            </a:extLst>
          </p:cNvPr>
          <p:cNvSpPr/>
          <p:nvPr userDrawn="1"/>
        </p:nvSpPr>
        <p:spPr>
          <a:xfrm>
            <a:off x="4951726" y="2388449"/>
            <a:ext cx="1753874" cy="16526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5" name="Rectangle 24">
            <a:hlinkClick r:id="rId7" action="ppaction://hlinksldjump"/>
            <a:extLst>
              <a:ext uri="{FF2B5EF4-FFF2-40B4-BE49-F238E27FC236}">
                <a16:creationId xmlns:a16="http://schemas.microsoft.com/office/drawing/2014/main" id="{243DF9BF-C15E-0A9B-4295-56D27D2A90F0}"/>
              </a:ext>
            </a:extLst>
          </p:cNvPr>
          <p:cNvSpPr/>
          <p:nvPr userDrawn="1"/>
        </p:nvSpPr>
        <p:spPr>
          <a:xfrm>
            <a:off x="6914715" y="2269681"/>
            <a:ext cx="1753874" cy="16380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6" name="Rectangle 25">
            <a:hlinkClick r:id="rId8" action="ppaction://hlinksldjump"/>
            <a:extLst>
              <a:ext uri="{FF2B5EF4-FFF2-40B4-BE49-F238E27FC236}">
                <a16:creationId xmlns:a16="http://schemas.microsoft.com/office/drawing/2014/main" id="{63F8C5CE-9F5D-930D-DA75-ED22A4CD73BD}"/>
              </a:ext>
            </a:extLst>
          </p:cNvPr>
          <p:cNvSpPr/>
          <p:nvPr userDrawn="1"/>
        </p:nvSpPr>
        <p:spPr>
          <a:xfrm>
            <a:off x="8881887" y="2151057"/>
            <a:ext cx="1753874" cy="16526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Rectangle 26">
            <a:hlinkClick r:id="rId9" action="ppaction://hlinksldjump"/>
            <a:extLst>
              <a:ext uri="{FF2B5EF4-FFF2-40B4-BE49-F238E27FC236}">
                <a16:creationId xmlns:a16="http://schemas.microsoft.com/office/drawing/2014/main" id="{75AD3DF8-5D3E-EA8C-69FB-FC0AE5F132C7}"/>
              </a:ext>
            </a:extLst>
          </p:cNvPr>
          <p:cNvSpPr/>
          <p:nvPr userDrawn="1"/>
        </p:nvSpPr>
        <p:spPr>
          <a:xfrm>
            <a:off x="1153449" y="4199665"/>
            <a:ext cx="1753874" cy="17435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Rectangle 27">
            <a:hlinkClick r:id="rId10" action="ppaction://hlinksldjump"/>
            <a:extLst>
              <a:ext uri="{FF2B5EF4-FFF2-40B4-BE49-F238E27FC236}">
                <a16:creationId xmlns:a16="http://schemas.microsoft.com/office/drawing/2014/main" id="{7B584DD0-C2C9-6C28-01DB-D7C5276EB595}"/>
              </a:ext>
            </a:extLst>
          </p:cNvPr>
          <p:cNvSpPr/>
          <p:nvPr userDrawn="1"/>
        </p:nvSpPr>
        <p:spPr>
          <a:xfrm>
            <a:off x="3061379" y="4164496"/>
            <a:ext cx="1753874" cy="1696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9" name="Rectangle 28">
            <a:hlinkClick r:id="rId11" action="ppaction://hlinksldjump"/>
            <a:extLst>
              <a:ext uri="{FF2B5EF4-FFF2-40B4-BE49-F238E27FC236}">
                <a16:creationId xmlns:a16="http://schemas.microsoft.com/office/drawing/2014/main" id="{77CB23AE-C13E-CB39-16A3-27B9710F077F}"/>
              </a:ext>
            </a:extLst>
          </p:cNvPr>
          <p:cNvSpPr/>
          <p:nvPr userDrawn="1"/>
        </p:nvSpPr>
        <p:spPr>
          <a:xfrm>
            <a:off x="4907764" y="4287588"/>
            <a:ext cx="1218067" cy="16568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0" name="Rectangle 29">
            <a:hlinkClick r:id="rId12" action="ppaction://hlinksldjump"/>
            <a:extLst>
              <a:ext uri="{FF2B5EF4-FFF2-40B4-BE49-F238E27FC236}">
                <a16:creationId xmlns:a16="http://schemas.microsoft.com/office/drawing/2014/main" id="{21EB95A9-6C82-7AB3-4F3C-E16671B86875}"/>
              </a:ext>
            </a:extLst>
          </p:cNvPr>
          <p:cNvSpPr/>
          <p:nvPr userDrawn="1"/>
        </p:nvSpPr>
        <p:spPr>
          <a:xfrm>
            <a:off x="7015511" y="4155703"/>
            <a:ext cx="1753874" cy="1696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1" name="Rectangle 30">
            <a:hlinkClick r:id="rId13" action="ppaction://hlinksldjump"/>
            <a:extLst>
              <a:ext uri="{FF2B5EF4-FFF2-40B4-BE49-F238E27FC236}">
                <a16:creationId xmlns:a16="http://schemas.microsoft.com/office/drawing/2014/main" id="{076D8A83-C765-7E6B-710C-45C49CA41BBC}"/>
              </a:ext>
            </a:extLst>
          </p:cNvPr>
          <p:cNvSpPr/>
          <p:nvPr userDrawn="1"/>
        </p:nvSpPr>
        <p:spPr>
          <a:xfrm>
            <a:off x="8978602" y="3935895"/>
            <a:ext cx="1753874" cy="16526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E188CE8A-D433-3977-62E5-651F03AB600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 rot="21089268">
            <a:off x="1573213" y="2623930"/>
            <a:ext cx="1077222" cy="1132095"/>
          </a:xfrm>
        </p:spPr>
        <p:txBody>
          <a:bodyPr>
            <a:normAutofit/>
          </a:bodyPr>
          <a:lstStyle>
            <a:lvl1pPr marL="139700" indent="-131763">
              <a:tabLst/>
              <a:defRPr sz="9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4" name="Text Placeholder 32">
            <a:extLst>
              <a:ext uri="{FF2B5EF4-FFF2-40B4-BE49-F238E27FC236}">
                <a16:creationId xmlns:a16="http://schemas.microsoft.com/office/drawing/2014/main" id="{B5E6B030-A47D-176B-BE2D-D8094FCC32D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 rot="369612">
            <a:off x="2791594" y="2734127"/>
            <a:ext cx="1483303" cy="1084315"/>
          </a:xfrm>
        </p:spPr>
        <p:txBody>
          <a:bodyPr>
            <a:normAutofit/>
          </a:bodyPr>
          <a:lstStyle>
            <a:lvl1pPr marL="139700" indent="-131763">
              <a:tabLst/>
              <a:defRPr sz="9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5" name="Text Placeholder 32">
            <a:extLst>
              <a:ext uri="{FF2B5EF4-FFF2-40B4-BE49-F238E27FC236}">
                <a16:creationId xmlns:a16="http://schemas.microsoft.com/office/drawing/2014/main" id="{1B793B1B-412A-699F-D6E0-2F3A43B6F00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25486" y="2886842"/>
            <a:ext cx="1780114" cy="1084315"/>
          </a:xfrm>
        </p:spPr>
        <p:txBody>
          <a:bodyPr>
            <a:normAutofit/>
          </a:bodyPr>
          <a:lstStyle>
            <a:lvl1pPr marL="139700" indent="-131763">
              <a:tabLst/>
              <a:defRPr sz="9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Text Placeholder 32">
            <a:extLst>
              <a:ext uri="{FF2B5EF4-FFF2-40B4-BE49-F238E27FC236}">
                <a16:creationId xmlns:a16="http://schemas.microsoft.com/office/drawing/2014/main" id="{9CEE7DCD-CA6B-D042-0D1B-6859119198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 rot="21315328">
            <a:off x="6947556" y="2753550"/>
            <a:ext cx="1780114" cy="1082400"/>
          </a:xfrm>
        </p:spPr>
        <p:txBody>
          <a:bodyPr>
            <a:normAutofit/>
          </a:bodyPr>
          <a:lstStyle>
            <a:lvl1pPr marL="139700" indent="-131763">
              <a:tabLst/>
              <a:defRPr sz="9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7" name="Text Placeholder 32">
            <a:extLst>
              <a:ext uri="{FF2B5EF4-FFF2-40B4-BE49-F238E27FC236}">
                <a16:creationId xmlns:a16="http://schemas.microsoft.com/office/drawing/2014/main" id="{A12976E4-7F61-59A0-4B8C-58A59DD1A4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77588" y="2676684"/>
            <a:ext cx="1622083" cy="1049455"/>
          </a:xfrm>
        </p:spPr>
        <p:txBody>
          <a:bodyPr>
            <a:normAutofit/>
          </a:bodyPr>
          <a:lstStyle>
            <a:lvl1pPr marL="139700" indent="-131763">
              <a:tabLst/>
              <a:defRPr sz="9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8" name="Text Placeholder 32">
            <a:extLst>
              <a:ext uri="{FF2B5EF4-FFF2-40B4-BE49-F238E27FC236}">
                <a16:creationId xmlns:a16="http://schemas.microsoft.com/office/drawing/2014/main" id="{6BE89AB7-5899-922A-FF42-97F42AFF827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105356" y="4469759"/>
            <a:ext cx="1394099" cy="1118812"/>
          </a:xfrm>
        </p:spPr>
        <p:txBody>
          <a:bodyPr>
            <a:normAutofit/>
          </a:bodyPr>
          <a:lstStyle>
            <a:lvl1pPr marL="139700" indent="-131763">
              <a:tabLst/>
              <a:defRPr sz="9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9" name="Text Placeholder 32">
            <a:extLst>
              <a:ext uri="{FF2B5EF4-FFF2-40B4-BE49-F238E27FC236}">
                <a16:creationId xmlns:a16="http://schemas.microsoft.com/office/drawing/2014/main" id="{47B87D39-7DD3-698E-B7D3-4E849A63B00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 rot="21079578">
            <a:off x="7080813" y="4608670"/>
            <a:ext cx="1780114" cy="1115573"/>
          </a:xfrm>
        </p:spPr>
        <p:txBody>
          <a:bodyPr>
            <a:normAutofit/>
          </a:bodyPr>
          <a:lstStyle>
            <a:lvl1pPr marL="139700" indent="-131763">
              <a:tabLst/>
              <a:defRPr sz="9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0" name="Text Placeholder 32">
            <a:extLst>
              <a:ext uri="{FF2B5EF4-FFF2-40B4-BE49-F238E27FC236}">
                <a16:creationId xmlns:a16="http://schemas.microsoft.com/office/drawing/2014/main" id="{9A625ACE-E7B4-5403-FC02-E7E983DA81E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69448" y="4821150"/>
            <a:ext cx="1753874" cy="1084315"/>
          </a:xfrm>
        </p:spPr>
        <p:txBody>
          <a:bodyPr>
            <a:normAutofit/>
          </a:bodyPr>
          <a:lstStyle>
            <a:lvl1pPr marL="139700" indent="-131763">
              <a:tabLst/>
              <a:defRPr sz="9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1" name="Text Placeholder 32">
            <a:extLst>
              <a:ext uri="{FF2B5EF4-FFF2-40B4-BE49-F238E27FC236}">
                <a16:creationId xmlns:a16="http://schemas.microsoft.com/office/drawing/2014/main" id="{F3EEC717-2EFE-FF00-F514-AB626A05611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 rot="412738">
            <a:off x="3162664" y="4686403"/>
            <a:ext cx="1564314" cy="1168524"/>
          </a:xfrm>
        </p:spPr>
        <p:txBody>
          <a:bodyPr>
            <a:normAutofit/>
          </a:bodyPr>
          <a:lstStyle>
            <a:lvl1pPr marL="139700" indent="-131763">
              <a:tabLst/>
              <a:defRPr sz="9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2" name="Text Placeholder 32">
            <a:extLst>
              <a:ext uri="{FF2B5EF4-FFF2-40B4-BE49-F238E27FC236}">
                <a16:creationId xmlns:a16="http://schemas.microsoft.com/office/drawing/2014/main" id="{D4773F03-F347-CFCE-F4BA-47E84C1522E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 rot="21089268">
            <a:off x="1294975" y="4685417"/>
            <a:ext cx="1536707" cy="1132095"/>
          </a:xfrm>
        </p:spPr>
        <p:txBody>
          <a:bodyPr>
            <a:normAutofit/>
          </a:bodyPr>
          <a:lstStyle>
            <a:lvl1pPr marL="139700" indent="-131763">
              <a:tabLst/>
              <a:defRPr sz="9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6913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set element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C069950-4645-6A3D-D6F2-8EF1CFAF5C87}"/>
              </a:ext>
            </a:extLst>
          </p:cNvPr>
          <p:cNvSpPr txBox="1"/>
          <p:nvPr userDrawn="1"/>
        </p:nvSpPr>
        <p:spPr>
          <a:xfrm>
            <a:off x="752354" y="410015"/>
            <a:ext cx="70026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600" b="1" kern="1200">
                <a:solidFill>
                  <a:schemeClr val="tx1"/>
                </a:solidFill>
                <a:latin typeface="+mj-lt"/>
                <a:ea typeface="+mn-ea"/>
                <a:cs typeface="+mn-cs"/>
              </a:rPr>
              <a:t>Vuosikello </a:t>
            </a:r>
            <a:r>
              <a:rPr lang="fi-FI" sz="2800">
                <a:latin typeface="+mj-lt"/>
              </a:rPr>
              <a:t>- </a:t>
            </a:r>
            <a:r>
              <a:rPr lang="fi-FI" sz="2800"/>
              <a:t>graafiset elementit</a:t>
            </a:r>
            <a:endParaRPr lang="fi-FI" sz="28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63770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hj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CCBA1D-4122-F2F3-064F-BEAF7393221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297F54C-EDC2-C0EE-970D-A964CD8673D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42122" y="1953224"/>
            <a:ext cx="4823933" cy="4304593"/>
          </a:xfrm>
        </p:spPr>
        <p:txBody>
          <a:bodyPr/>
          <a:lstStyle>
            <a:lvl1pPr marL="138113" indent="-138113">
              <a:tabLst/>
              <a:defRPr/>
            </a:lvl1pPr>
            <a:lvl2pPr marL="403225" indent="-173038">
              <a:tabLst/>
              <a:defRPr/>
            </a:lvl2pPr>
            <a:lvl3pPr marL="668338" indent="-173038">
              <a:tabLst/>
              <a:defRPr/>
            </a:lvl3pPr>
          </a:lstStyle>
          <a:p>
            <a:pPr lvl="0"/>
            <a:r>
              <a:rPr lang="fi-FI" noProof="0" err="1"/>
              <a:t>Click</a:t>
            </a:r>
            <a:r>
              <a:rPr lang="fi-FI" noProof="0"/>
              <a:t> to </a:t>
            </a:r>
            <a:r>
              <a:rPr lang="fi-FI" noProof="0" err="1"/>
              <a:t>edit</a:t>
            </a:r>
            <a:r>
              <a:rPr lang="fi-FI" noProof="0"/>
              <a:t> Master </a:t>
            </a:r>
            <a:r>
              <a:rPr lang="fi-FI" noProof="0" err="1"/>
              <a:t>text</a:t>
            </a:r>
            <a:r>
              <a:rPr lang="fi-FI" noProof="0"/>
              <a:t> </a:t>
            </a:r>
            <a:r>
              <a:rPr lang="fi-FI" noProof="0" err="1"/>
              <a:t>styles</a:t>
            </a:r>
            <a:endParaRPr lang="fi-FI" noProof="0"/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035BF09F-7036-18E9-7639-092F31FA1A5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98876" y="1953224"/>
            <a:ext cx="5125404" cy="4304593"/>
          </a:xfrm>
        </p:spPr>
        <p:txBody>
          <a:bodyPr/>
          <a:lstStyle>
            <a:lvl1pPr marL="138113" indent="-138113">
              <a:tabLst/>
              <a:defRPr/>
            </a:lvl1pPr>
            <a:lvl2pPr marL="403225" indent="-173038">
              <a:tabLst/>
              <a:defRPr/>
            </a:lvl2pPr>
            <a:lvl3pPr marL="668338" indent="-173038">
              <a:tabLst/>
              <a:defRPr/>
            </a:lvl3pPr>
          </a:lstStyle>
          <a:p>
            <a:pPr lvl="0"/>
            <a:r>
              <a:rPr lang="fi-FI" noProof="0" err="1"/>
              <a:t>Click</a:t>
            </a:r>
            <a:r>
              <a:rPr lang="fi-FI" noProof="0"/>
              <a:t> to </a:t>
            </a:r>
            <a:r>
              <a:rPr lang="fi-FI" noProof="0" err="1"/>
              <a:t>edit</a:t>
            </a:r>
            <a:r>
              <a:rPr lang="fi-FI" noProof="0"/>
              <a:t> Master </a:t>
            </a:r>
            <a:r>
              <a:rPr lang="fi-FI" noProof="0" err="1"/>
              <a:t>text</a:t>
            </a:r>
            <a:r>
              <a:rPr lang="fi-FI" noProof="0"/>
              <a:t> </a:t>
            </a:r>
            <a:r>
              <a:rPr lang="fi-FI" noProof="0" err="1"/>
              <a:t>styles</a:t>
            </a:r>
            <a:endParaRPr lang="fi-FI" noProof="0"/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8A0CCCB-CFEA-FE96-1877-F90658470AE7}"/>
              </a:ext>
            </a:extLst>
          </p:cNvPr>
          <p:cNvSpPr txBox="1"/>
          <p:nvPr userDrawn="1"/>
        </p:nvSpPr>
        <p:spPr>
          <a:xfrm>
            <a:off x="631616" y="6257817"/>
            <a:ext cx="3348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800" b="1" noProof="0">
                <a:latin typeface="+mj-lt"/>
              </a:rPr>
              <a:t>Vuosikello </a:t>
            </a:r>
            <a:r>
              <a:rPr lang="fi-FI" sz="1800" noProof="0">
                <a:latin typeface="+mj-lt"/>
              </a:rPr>
              <a:t>- ohjeistus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5A711A3-E567-9D57-CC75-C3925364E049}"/>
              </a:ext>
            </a:extLst>
          </p:cNvPr>
          <p:cNvSpPr/>
          <p:nvPr userDrawn="1"/>
        </p:nvSpPr>
        <p:spPr>
          <a:xfrm>
            <a:off x="531627" y="730001"/>
            <a:ext cx="3827721" cy="992372"/>
          </a:xfrm>
          <a:prstGeom prst="rect">
            <a:avLst/>
          </a:prstGeom>
          <a:solidFill>
            <a:srgbClr val="D3EA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4963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hteiset tavoitt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956725-5C6C-EA68-0F78-3DEA82F05999}"/>
              </a:ext>
            </a:extLst>
          </p:cNvPr>
          <p:cNvPicPr/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5A711A3-E567-9D57-CC75-C3925364E049}"/>
              </a:ext>
            </a:extLst>
          </p:cNvPr>
          <p:cNvSpPr/>
          <p:nvPr userDrawn="1"/>
        </p:nvSpPr>
        <p:spPr>
          <a:xfrm>
            <a:off x="531627" y="730001"/>
            <a:ext cx="3827721" cy="992372"/>
          </a:xfrm>
          <a:prstGeom prst="rect">
            <a:avLst/>
          </a:prstGeom>
          <a:solidFill>
            <a:srgbClr val="E6F5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BFA6D90-CE54-CA96-F771-8E0C24AEF039}"/>
              </a:ext>
            </a:extLst>
          </p:cNvPr>
          <p:cNvSpPr txBox="1"/>
          <p:nvPr userDrawn="1"/>
        </p:nvSpPr>
        <p:spPr>
          <a:xfrm>
            <a:off x="576380" y="879794"/>
            <a:ext cx="47138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4400" b="1">
                <a:latin typeface="+mj-lt"/>
                <a:cs typeface="Segoe UI" panose="020B0502040204020203" pitchFamily="34" charset="0"/>
              </a:rPr>
              <a:t>Yhteiset tavoitteet</a:t>
            </a:r>
          </a:p>
        </p:txBody>
      </p:sp>
      <p:grpSp>
        <p:nvGrpSpPr>
          <p:cNvPr id="4" name="Group 19">
            <a:extLst>
              <a:ext uri="{FF2B5EF4-FFF2-40B4-BE49-F238E27FC236}">
                <a16:creationId xmlns:a16="http://schemas.microsoft.com/office/drawing/2014/main" id="{D1D6C59D-36D5-8968-B602-F8EA005D4ED5}"/>
              </a:ext>
            </a:extLst>
          </p:cNvPr>
          <p:cNvGrpSpPr/>
          <p:nvPr userDrawn="1"/>
        </p:nvGrpSpPr>
        <p:grpSpPr>
          <a:xfrm>
            <a:off x="8544730" y="894592"/>
            <a:ext cx="3070890" cy="2214241"/>
            <a:chOff x="755807" y="-1034770"/>
            <a:chExt cx="2175047" cy="1826952"/>
          </a:xfrm>
        </p:grpSpPr>
        <p:sp>
          <p:nvSpPr>
            <p:cNvPr id="6" name="Rounded Rectangle 14">
              <a:extLst>
                <a:ext uri="{FF2B5EF4-FFF2-40B4-BE49-F238E27FC236}">
                  <a16:creationId xmlns:a16="http://schemas.microsoft.com/office/drawing/2014/main" id="{E8138873-A11F-CC3D-1E4B-887E65E0F7D8}"/>
                </a:ext>
              </a:extLst>
            </p:cNvPr>
            <p:cNvSpPr/>
            <p:nvPr/>
          </p:nvSpPr>
          <p:spPr>
            <a:xfrm>
              <a:off x="755807" y="-1034770"/>
              <a:ext cx="2175047" cy="1826952"/>
            </a:xfrm>
            <a:prstGeom prst="roundRect">
              <a:avLst>
                <a:gd name="adj" fmla="val 7635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>
              <a:outerShdw dist="112516" dir="2640000" algn="tl" rotWithShape="0">
                <a:schemeClr val="accent4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7" name="TextBox 16">
              <a:extLst>
                <a:ext uri="{FF2B5EF4-FFF2-40B4-BE49-F238E27FC236}">
                  <a16:creationId xmlns:a16="http://schemas.microsoft.com/office/drawing/2014/main" id="{ACDCFB2F-EEE6-4682-8757-03969226A9CF}"/>
                </a:ext>
              </a:extLst>
            </p:cNvPr>
            <p:cNvSpPr txBox="1"/>
            <p:nvPr/>
          </p:nvSpPr>
          <p:spPr>
            <a:xfrm>
              <a:off x="884924" y="-859984"/>
              <a:ext cx="2001393" cy="14707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fi-FI" sz="1400" b="1">
                  <a:latin typeface="Segoe UI" panose="020B0502040204020203" pitchFamily="34" charset="0"/>
                  <a:cs typeface="Segoe UI" panose="020B0502040204020203" pitchFamily="34" charset="0"/>
                </a:rPr>
                <a:t>Yhteistyö</a:t>
              </a:r>
            </a:p>
            <a:p>
              <a:pPr marL="285750" indent="-285750">
                <a:lnSpc>
                  <a:spcPts val="1260"/>
                </a:lnSpc>
                <a:spcAft>
                  <a:spcPts val="1200"/>
                </a:spcAft>
                <a:buSzPct val="125000"/>
                <a:buBlip>
                  <a:blip r:embed="rId3"/>
                </a:buBlip>
              </a:pPr>
              <a:r>
                <a:rPr lang="fi-FI" sz="1300">
                  <a:latin typeface="Segoe UI" panose="020B0502040204020203" pitchFamily="34" charset="0"/>
                  <a:cs typeface="Segoe UI" panose="020B0502040204020203" pitchFamily="34" charset="0"/>
                </a:rPr>
                <a:t>Liikunnallisen elämäntavan edistämistä toteutetaan yhteistyössä huoltajien ja muiden toimijoiden kanssa.</a:t>
              </a:r>
            </a:p>
            <a:p>
              <a:pPr marL="285750" indent="-285750">
                <a:lnSpc>
                  <a:spcPts val="1260"/>
                </a:lnSpc>
                <a:spcAft>
                  <a:spcPts val="1200"/>
                </a:spcAft>
                <a:buSzPct val="125000"/>
                <a:buBlip>
                  <a:blip r:embed="rId3"/>
                </a:buBlip>
              </a:pPr>
              <a:r>
                <a:rPr lang="fi-FI" sz="1300">
                  <a:latin typeface="Segoe UI" panose="020B0502040204020203" pitchFamily="34" charset="0"/>
                  <a:cs typeface="Segoe UI" panose="020B0502040204020203" pitchFamily="34" charset="0"/>
                </a:rPr>
                <a:t>Koululla on liikunnallista ja muuta aktiivista kerhotoimin-taa koulupäivän yhteydessä.</a:t>
              </a:r>
            </a:p>
          </p:txBody>
        </p:sp>
      </p:grpSp>
      <p:grpSp>
        <p:nvGrpSpPr>
          <p:cNvPr id="8" name="Group 19">
            <a:extLst>
              <a:ext uri="{FF2B5EF4-FFF2-40B4-BE49-F238E27FC236}">
                <a16:creationId xmlns:a16="http://schemas.microsoft.com/office/drawing/2014/main" id="{6AFE8B9B-736E-A6DB-5BD5-D24412F45BC7}"/>
              </a:ext>
            </a:extLst>
          </p:cNvPr>
          <p:cNvGrpSpPr/>
          <p:nvPr userDrawn="1"/>
        </p:nvGrpSpPr>
        <p:grpSpPr>
          <a:xfrm>
            <a:off x="544233" y="1808086"/>
            <a:ext cx="2243378" cy="4586960"/>
            <a:chOff x="694155" y="1497268"/>
            <a:chExt cx="942179" cy="2639538"/>
          </a:xfrm>
        </p:grpSpPr>
        <p:sp>
          <p:nvSpPr>
            <p:cNvPr id="9" name="Rounded Rectangle 14">
              <a:extLst>
                <a:ext uri="{FF2B5EF4-FFF2-40B4-BE49-F238E27FC236}">
                  <a16:creationId xmlns:a16="http://schemas.microsoft.com/office/drawing/2014/main" id="{0FCDC158-6929-2AE7-69E1-12C8F0A60A4C}"/>
                </a:ext>
              </a:extLst>
            </p:cNvPr>
            <p:cNvSpPr/>
            <p:nvPr/>
          </p:nvSpPr>
          <p:spPr>
            <a:xfrm>
              <a:off x="694155" y="1497268"/>
              <a:ext cx="942179" cy="2639538"/>
            </a:xfrm>
            <a:prstGeom prst="roundRect">
              <a:avLst>
                <a:gd name="adj" fmla="val 7635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>
              <a:outerShdw dist="112516" dir="2640000" algn="tl" rotWithShape="0">
                <a:schemeClr val="accent4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" name="TextBox 16">
              <a:extLst>
                <a:ext uri="{FF2B5EF4-FFF2-40B4-BE49-F238E27FC236}">
                  <a16:creationId xmlns:a16="http://schemas.microsoft.com/office/drawing/2014/main" id="{381B932E-1DF6-E6A6-0FBF-8A775FEFAB53}"/>
                </a:ext>
              </a:extLst>
            </p:cNvPr>
            <p:cNvSpPr txBox="1"/>
            <p:nvPr/>
          </p:nvSpPr>
          <p:spPr>
            <a:xfrm>
              <a:off x="773493" y="1642498"/>
              <a:ext cx="805171" cy="1402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fi-FI" sz="1400" b="1">
                  <a:latin typeface="Segoe UI" panose="020B0502040204020203" pitchFamily="34" charset="0"/>
                  <a:cs typeface="Segoe UI" panose="020B0502040204020203" pitchFamily="34" charset="0"/>
                </a:rPr>
                <a:t>Aktiiviset välitunnit</a:t>
              </a:r>
            </a:p>
            <a:p>
              <a:pPr marL="285750" indent="-285750">
                <a:lnSpc>
                  <a:spcPts val="1260"/>
                </a:lnSpc>
                <a:spcAft>
                  <a:spcPts val="1200"/>
                </a:spcAft>
                <a:buSzPct val="125000"/>
                <a:buBlip>
                  <a:blip r:embed="rId3"/>
                </a:buBlip>
              </a:pPr>
              <a:r>
                <a:rPr lang="fi-FI" sz="1300">
                  <a:latin typeface="Segoe UI" panose="020B0502040204020203" pitchFamily="34" charset="0"/>
                  <a:cs typeface="Segoe UI" panose="020B0502040204020203" pitchFamily="34" charset="0"/>
                </a:rPr>
                <a:t>Välitunneilla </a:t>
              </a:r>
              <a:r>
                <a:rPr lang="fi-FI" sz="1300" err="1">
                  <a:latin typeface="Segoe UI" panose="020B0502040204020203" pitchFamily="34" charset="0"/>
                  <a:cs typeface="Segoe UI" panose="020B0502040204020203" pitchFamily="34" charset="0"/>
                </a:rPr>
                <a:t>men-nään</a:t>
              </a:r>
              <a:r>
                <a:rPr lang="fi-FI" sz="1300"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fi-FI" sz="1300" err="1">
                  <a:latin typeface="Segoe UI" panose="020B0502040204020203" pitchFamily="34" charset="0"/>
                  <a:cs typeface="Segoe UI" panose="020B0502040204020203" pitchFamily="34" charset="0"/>
                </a:rPr>
                <a:t>pääsääntöi-sesti</a:t>
              </a:r>
              <a:r>
                <a:rPr lang="fi-FI" sz="1300">
                  <a:latin typeface="Segoe UI" panose="020B0502040204020203" pitchFamily="34" charset="0"/>
                  <a:cs typeface="Segoe UI" panose="020B0502040204020203" pitchFamily="34" charset="0"/>
                </a:rPr>
                <a:t> ulos.</a:t>
              </a:r>
            </a:p>
            <a:p>
              <a:pPr marL="285750" indent="-285750">
                <a:lnSpc>
                  <a:spcPts val="1260"/>
                </a:lnSpc>
                <a:spcAft>
                  <a:spcPts val="1200"/>
                </a:spcAft>
                <a:buSzPct val="125000"/>
                <a:buBlip>
                  <a:blip r:embed="rId3"/>
                </a:buBlip>
              </a:pPr>
              <a:r>
                <a:rPr lang="fi-FI" sz="1300">
                  <a:latin typeface="Segoe UI" panose="020B0502040204020203" pitchFamily="34" charset="0"/>
                  <a:cs typeface="Segoe UI" panose="020B0502040204020203" pitchFamily="34" charset="0"/>
                </a:rPr>
                <a:t>Koulun liikuntasali on käytössä väli-tuntiliikkumisessa.</a:t>
              </a:r>
            </a:p>
            <a:p>
              <a:pPr marL="285750" indent="-285750">
                <a:lnSpc>
                  <a:spcPts val="1260"/>
                </a:lnSpc>
                <a:spcAft>
                  <a:spcPts val="1200"/>
                </a:spcAft>
                <a:buSzPct val="125000"/>
                <a:buBlip>
                  <a:blip r:embed="rId3"/>
                </a:buBlip>
              </a:pPr>
              <a:r>
                <a:rPr lang="fi-FI" sz="1300">
                  <a:latin typeface="Segoe UI" panose="020B0502040204020203" pitchFamily="34" charset="0"/>
                  <a:cs typeface="Segoe UI" panose="020B0502040204020203" pitchFamily="34" charset="0"/>
                </a:rPr>
                <a:t>Oppilaat toimivat välituntiliikuntaan aktivoivina vertais-ohjaajina.</a:t>
              </a:r>
            </a:p>
          </p:txBody>
        </p:sp>
        <p:sp>
          <p:nvSpPr>
            <p:cNvPr id="12" name="TextBox 16">
              <a:extLst>
                <a:ext uri="{FF2B5EF4-FFF2-40B4-BE49-F238E27FC236}">
                  <a16:creationId xmlns:a16="http://schemas.microsoft.com/office/drawing/2014/main" id="{B625CE4F-A2A7-15B5-B3DB-D35F8D7F8874}"/>
                </a:ext>
              </a:extLst>
            </p:cNvPr>
            <p:cNvSpPr txBox="1"/>
            <p:nvPr/>
          </p:nvSpPr>
          <p:spPr>
            <a:xfrm>
              <a:off x="762516" y="3075114"/>
              <a:ext cx="840133" cy="9091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ts val="1260"/>
                </a:lnSpc>
                <a:spcAft>
                  <a:spcPts val="1200"/>
                </a:spcAft>
                <a:buSzPct val="125000"/>
                <a:buBlip>
                  <a:blip r:embed="rId3"/>
                </a:buBlip>
              </a:pPr>
              <a:r>
                <a:rPr lang="fi-FI" sz="1300" err="1">
                  <a:latin typeface="Segoe UI" panose="020B0502040204020203" pitchFamily="34" charset="0"/>
                  <a:cs typeface="Segoe UI" panose="020B0502040204020203" pitchFamily="34" charset="0"/>
                </a:rPr>
                <a:t>Välituntiympäris</a:t>
              </a:r>
              <a:r>
                <a:rPr lang="fi-FI" sz="1300">
                  <a:latin typeface="Segoe UI" panose="020B0502040204020203" pitchFamily="34" charset="0"/>
                  <a:cs typeface="Segoe UI" panose="020B0502040204020203" pitchFamily="34" charset="0"/>
                </a:rPr>
                <a:t>-töissä on huomioitu mahdollisuus moni-puoliseen </a:t>
              </a:r>
              <a:r>
                <a:rPr lang="fi-FI" sz="1300" err="1">
                  <a:latin typeface="Segoe UI" panose="020B0502040204020203" pitchFamily="34" charset="0"/>
                  <a:cs typeface="Segoe UI" panose="020B0502040204020203" pitchFamily="34" charset="0"/>
                </a:rPr>
                <a:t>liikku-miseen</a:t>
              </a:r>
              <a:r>
                <a:rPr lang="fi-FI" sz="1300">
                  <a:latin typeface="Segoe UI" panose="020B0502040204020203" pitchFamily="34" charset="0"/>
                  <a:cs typeface="Segoe UI" panose="020B0502040204020203" pitchFamily="34" charset="0"/>
                </a:rPr>
                <a:t>.</a:t>
              </a:r>
            </a:p>
            <a:p>
              <a:pPr marL="285750" indent="-285750">
                <a:lnSpc>
                  <a:spcPts val="1260"/>
                </a:lnSpc>
                <a:spcAft>
                  <a:spcPts val="1200"/>
                </a:spcAft>
                <a:buSzPct val="125000"/>
                <a:buBlip>
                  <a:blip r:embed="rId3"/>
                </a:buBlip>
              </a:pPr>
              <a:r>
                <a:rPr lang="fi-FI" sz="1300">
                  <a:latin typeface="Segoe UI" panose="020B0502040204020203" pitchFamily="34" charset="0"/>
                  <a:cs typeface="Segoe UI" panose="020B0502040204020203" pitchFamily="34" charset="0"/>
                </a:rPr>
                <a:t>Välituntivälineitä on riittävästi ja niitä saa käyttää.</a:t>
              </a:r>
            </a:p>
          </p:txBody>
        </p:sp>
      </p:grpSp>
      <p:grpSp>
        <p:nvGrpSpPr>
          <p:cNvPr id="13" name="Group 19">
            <a:extLst>
              <a:ext uri="{FF2B5EF4-FFF2-40B4-BE49-F238E27FC236}">
                <a16:creationId xmlns:a16="http://schemas.microsoft.com/office/drawing/2014/main" id="{B7FD889E-64E5-A705-4050-2BD40A0FAB34}"/>
              </a:ext>
            </a:extLst>
          </p:cNvPr>
          <p:cNvGrpSpPr/>
          <p:nvPr userDrawn="1"/>
        </p:nvGrpSpPr>
        <p:grpSpPr>
          <a:xfrm>
            <a:off x="6093742" y="921139"/>
            <a:ext cx="2298696" cy="3575889"/>
            <a:chOff x="483965" y="1837184"/>
            <a:chExt cx="897840" cy="3404678"/>
          </a:xfrm>
        </p:grpSpPr>
        <p:sp>
          <p:nvSpPr>
            <p:cNvPr id="14" name="Rounded Rectangle 14">
              <a:extLst>
                <a:ext uri="{FF2B5EF4-FFF2-40B4-BE49-F238E27FC236}">
                  <a16:creationId xmlns:a16="http://schemas.microsoft.com/office/drawing/2014/main" id="{B5D0BE26-3C0D-3E5B-62FB-EC80165F3AC7}"/>
                </a:ext>
              </a:extLst>
            </p:cNvPr>
            <p:cNvSpPr/>
            <p:nvPr/>
          </p:nvSpPr>
          <p:spPr>
            <a:xfrm>
              <a:off x="483965" y="1837184"/>
              <a:ext cx="897840" cy="3404678"/>
            </a:xfrm>
            <a:prstGeom prst="roundRect">
              <a:avLst>
                <a:gd name="adj" fmla="val 7635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>
              <a:outerShdw dist="112516" dir="2640000" algn="tl" rotWithShape="0">
                <a:schemeClr val="accent4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5" name="TextBox 16">
              <a:extLst>
                <a:ext uri="{FF2B5EF4-FFF2-40B4-BE49-F238E27FC236}">
                  <a16:creationId xmlns:a16="http://schemas.microsoft.com/office/drawing/2014/main" id="{01848435-944F-DB97-1506-428C503A1294}"/>
                </a:ext>
              </a:extLst>
            </p:cNvPr>
            <p:cNvSpPr txBox="1"/>
            <p:nvPr/>
          </p:nvSpPr>
          <p:spPr>
            <a:xfrm>
              <a:off x="525223" y="2046768"/>
              <a:ext cx="815324" cy="30012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fi-FI" sz="1400" b="1">
                  <a:latin typeface="Segoe UI" panose="020B0502040204020203" pitchFamily="34" charset="0"/>
                  <a:cs typeface="Segoe UI" panose="020B0502040204020203" pitchFamily="34" charset="0"/>
                </a:rPr>
                <a:t>Toiminnallinen oppiminen</a:t>
              </a:r>
            </a:p>
            <a:p>
              <a:pPr marL="285750" indent="-285750">
                <a:lnSpc>
                  <a:spcPts val="1260"/>
                </a:lnSpc>
                <a:spcAft>
                  <a:spcPts val="1200"/>
                </a:spcAft>
                <a:buSzPct val="125000"/>
                <a:buBlip>
                  <a:blip r:embed="rId3"/>
                </a:buBlip>
              </a:pPr>
              <a:r>
                <a:rPr lang="fi-FI" sz="1300">
                  <a:latin typeface="Segoe UI" panose="020B0502040204020203" pitchFamily="34" charset="0"/>
                  <a:cs typeface="Segoe UI" panose="020B0502040204020203" pitchFamily="34" charset="0"/>
                </a:rPr>
                <a:t>Toiminnallisia mene-telmiä hyödynnetään eri aineiden oppi-tunneilla.</a:t>
              </a:r>
            </a:p>
            <a:p>
              <a:pPr marL="285750" indent="-285750">
                <a:lnSpc>
                  <a:spcPts val="1260"/>
                </a:lnSpc>
                <a:spcAft>
                  <a:spcPts val="1200"/>
                </a:spcAft>
                <a:buSzPct val="125000"/>
                <a:buBlip>
                  <a:blip r:embed="rId3"/>
                </a:buBlip>
              </a:pPr>
              <a:r>
                <a:rPr lang="fi-FI" sz="1300">
                  <a:latin typeface="Segoe UI" panose="020B0502040204020203" pitchFamily="34" charset="0"/>
                  <a:cs typeface="Segoe UI" panose="020B0502040204020203" pitchFamily="34" charset="0"/>
                </a:rPr>
                <a:t>Koulun opetustiloja on muokattu siten, että ne lisäävät toiminnallisuutta oppitunneilla.</a:t>
              </a:r>
            </a:p>
            <a:p>
              <a:pPr marL="285750" indent="-285750">
                <a:lnSpc>
                  <a:spcPts val="1260"/>
                </a:lnSpc>
                <a:spcAft>
                  <a:spcPts val="1200"/>
                </a:spcAft>
                <a:buSzPct val="125000"/>
                <a:buBlip>
                  <a:blip r:embed="rId3"/>
                </a:buBlip>
              </a:pPr>
              <a:r>
                <a:rPr lang="fi-FI" sz="1300">
                  <a:latin typeface="Segoe UI" panose="020B0502040204020203" pitchFamily="34" charset="0"/>
                  <a:cs typeface="Segoe UI" panose="020B0502040204020203" pitchFamily="34" charset="0"/>
                </a:rPr>
                <a:t>Koulun piha-aluetta ja lähialuetta hyödyn-</a:t>
              </a:r>
              <a:r>
                <a:rPr lang="fi-FI" sz="1300" err="1">
                  <a:latin typeface="Segoe UI" panose="020B0502040204020203" pitchFamily="34" charset="0"/>
                  <a:cs typeface="Segoe UI" panose="020B0502040204020203" pitchFamily="34" charset="0"/>
                </a:rPr>
                <a:t>netään</a:t>
              </a:r>
              <a:r>
                <a:rPr lang="fi-FI" sz="1300">
                  <a:latin typeface="Segoe UI" panose="020B0502040204020203" pitchFamily="34" charset="0"/>
                  <a:cs typeface="Segoe UI" panose="020B0502040204020203" pitchFamily="34" charset="0"/>
                </a:rPr>
                <a:t> opetuksen tukena.</a:t>
              </a:r>
            </a:p>
          </p:txBody>
        </p:sp>
      </p:grpSp>
      <p:grpSp>
        <p:nvGrpSpPr>
          <p:cNvPr id="16" name="Group 19">
            <a:extLst>
              <a:ext uri="{FF2B5EF4-FFF2-40B4-BE49-F238E27FC236}">
                <a16:creationId xmlns:a16="http://schemas.microsoft.com/office/drawing/2014/main" id="{4CB33DD1-A50F-E07C-456E-BF785B8F04D5}"/>
              </a:ext>
            </a:extLst>
          </p:cNvPr>
          <p:cNvGrpSpPr/>
          <p:nvPr userDrawn="1"/>
        </p:nvGrpSpPr>
        <p:grpSpPr>
          <a:xfrm>
            <a:off x="2968299" y="1824950"/>
            <a:ext cx="2904798" cy="2353506"/>
            <a:chOff x="764329" y="620627"/>
            <a:chExt cx="2386488" cy="2091635"/>
          </a:xfrm>
        </p:grpSpPr>
        <p:sp>
          <p:nvSpPr>
            <p:cNvPr id="18" name="Rounded Rectangle 14">
              <a:extLst>
                <a:ext uri="{FF2B5EF4-FFF2-40B4-BE49-F238E27FC236}">
                  <a16:creationId xmlns:a16="http://schemas.microsoft.com/office/drawing/2014/main" id="{FE5A7C02-E1F0-9031-6140-B638B82634F4}"/>
                </a:ext>
              </a:extLst>
            </p:cNvPr>
            <p:cNvSpPr/>
            <p:nvPr/>
          </p:nvSpPr>
          <p:spPr>
            <a:xfrm>
              <a:off x="764329" y="620627"/>
              <a:ext cx="2386488" cy="1873029"/>
            </a:xfrm>
            <a:prstGeom prst="roundRect">
              <a:avLst>
                <a:gd name="adj" fmla="val 7635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>
              <a:outerShdw dist="112516" dir="2640000" algn="tl" rotWithShape="0">
                <a:schemeClr val="accent4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9" name="TextBox 16">
              <a:extLst>
                <a:ext uri="{FF2B5EF4-FFF2-40B4-BE49-F238E27FC236}">
                  <a16:creationId xmlns:a16="http://schemas.microsoft.com/office/drawing/2014/main" id="{E63FBBEE-54C3-4180-C06E-7C2BC6DFA935}"/>
                </a:ext>
              </a:extLst>
            </p:cNvPr>
            <p:cNvSpPr txBox="1"/>
            <p:nvPr/>
          </p:nvSpPr>
          <p:spPr>
            <a:xfrm>
              <a:off x="954358" y="751958"/>
              <a:ext cx="2034821" cy="19603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fi-FI" sz="1400" b="1">
                  <a:latin typeface="Segoe UI" panose="020B0502040204020203" pitchFamily="34" charset="0"/>
                  <a:cs typeface="Segoe UI" panose="020B0502040204020203" pitchFamily="34" charset="0"/>
                </a:rPr>
                <a:t>Aktiiviset koulumatkat</a:t>
              </a:r>
            </a:p>
            <a:p>
              <a:pPr marL="285750" indent="-285750">
                <a:lnSpc>
                  <a:spcPts val="1360"/>
                </a:lnSpc>
                <a:spcAft>
                  <a:spcPts val="1200"/>
                </a:spcAft>
                <a:buSzPct val="130000"/>
                <a:buBlip>
                  <a:blip r:embed="rId3"/>
                </a:buBlip>
              </a:pPr>
              <a:r>
                <a:rPr lang="fi-FI" sz="1300">
                  <a:latin typeface="Segoe UI" panose="020B0502040204020203" pitchFamily="34" charset="0"/>
                  <a:cs typeface="Segoe UI" panose="020B0502040204020203" pitchFamily="34" charset="0"/>
                </a:rPr>
                <a:t>Huoltajien kanssa tehdään yhteistyötä aktiivisten koulumatkojen edistämiseksi.</a:t>
              </a:r>
            </a:p>
            <a:p>
              <a:pPr marL="285750" indent="-285750">
                <a:lnSpc>
                  <a:spcPts val="1360"/>
                </a:lnSpc>
                <a:spcAft>
                  <a:spcPts val="1200"/>
                </a:spcAft>
                <a:buSzPct val="130000"/>
                <a:buBlip>
                  <a:blip r:embed="rId3"/>
                </a:buBlip>
              </a:pPr>
              <a:r>
                <a:rPr lang="fi-FI" sz="1300">
                  <a:latin typeface="Segoe UI" panose="020B0502040204020203" pitchFamily="34" charset="0"/>
                  <a:cs typeface="Segoe UI" panose="020B0502040204020203" pitchFamily="34" charset="0"/>
                </a:rPr>
                <a:t>Oppilaita kannustetaan kulkemaan  koulumatkat omin voimin.</a:t>
              </a:r>
            </a:p>
            <a:p>
              <a:pPr marL="285750" indent="-285750">
                <a:lnSpc>
                  <a:spcPts val="1360"/>
                </a:lnSpc>
                <a:spcAft>
                  <a:spcPts val="1200"/>
                </a:spcAft>
                <a:buSzPct val="130000"/>
                <a:buBlip>
                  <a:blip r:embed="rId3"/>
                </a:buBlip>
              </a:pPr>
              <a:endParaRPr lang="fi-FI" sz="13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F803B6A-35FF-1984-4D42-A5BC935F70F7}"/>
              </a:ext>
            </a:extLst>
          </p:cNvPr>
          <p:cNvGrpSpPr/>
          <p:nvPr userDrawn="1"/>
        </p:nvGrpSpPr>
        <p:grpSpPr>
          <a:xfrm>
            <a:off x="6096000" y="4660140"/>
            <a:ext cx="4182819" cy="1734906"/>
            <a:chOff x="619940" y="1430052"/>
            <a:chExt cx="1685466" cy="1902443"/>
          </a:xfrm>
        </p:grpSpPr>
        <p:sp>
          <p:nvSpPr>
            <p:cNvPr id="21" name="Rounded Rectangle 14">
              <a:extLst>
                <a:ext uri="{FF2B5EF4-FFF2-40B4-BE49-F238E27FC236}">
                  <a16:creationId xmlns:a16="http://schemas.microsoft.com/office/drawing/2014/main" id="{5F9EFCFF-ED8C-C8FC-16E2-8FE376217B00}"/>
                </a:ext>
              </a:extLst>
            </p:cNvPr>
            <p:cNvSpPr/>
            <p:nvPr/>
          </p:nvSpPr>
          <p:spPr>
            <a:xfrm>
              <a:off x="619940" y="1430052"/>
              <a:ext cx="1685466" cy="1902443"/>
            </a:xfrm>
            <a:prstGeom prst="roundRect">
              <a:avLst>
                <a:gd name="adj" fmla="val 7635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>
              <a:outerShdw dist="112516" dir="2640000" algn="tl" rotWithShape="0">
                <a:schemeClr val="accent4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2" name="TextBox 16">
              <a:extLst>
                <a:ext uri="{FF2B5EF4-FFF2-40B4-BE49-F238E27FC236}">
                  <a16:creationId xmlns:a16="http://schemas.microsoft.com/office/drawing/2014/main" id="{5EFD1359-4265-EEFF-D50D-AAD50B710EFC}"/>
                </a:ext>
              </a:extLst>
            </p:cNvPr>
            <p:cNvSpPr txBox="1"/>
            <p:nvPr/>
          </p:nvSpPr>
          <p:spPr>
            <a:xfrm>
              <a:off x="715006" y="1610248"/>
              <a:ext cx="1479464" cy="1589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fi-FI" sz="1400" b="1">
                  <a:latin typeface="Segoe UI" panose="020B0502040204020203" pitchFamily="34" charset="0"/>
                  <a:cs typeface="Segoe UI" panose="020B0502040204020203" pitchFamily="34" charset="0"/>
                </a:rPr>
                <a:t>Haasteet ja kampanjat</a:t>
              </a:r>
            </a:p>
            <a:p>
              <a:pPr marL="285750" indent="-285750">
                <a:lnSpc>
                  <a:spcPts val="1260"/>
                </a:lnSpc>
                <a:spcAft>
                  <a:spcPts val="1200"/>
                </a:spcAft>
                <a:buSzPct val="125000"/>
                <a:buBlip>
                  <a:blip r:embed="rId3"/>
                </a:buBlip>
              </a:pPr>
              <a:r>
                <a:rPr lang="fi-FI" sz="1300">
                  <a:latin typeface="Segoe UI" panose="020B0502040204020203" pitchFamily="34" charset="0"/>
                  <a:cs typeface="Segoe UI" panose="020B0502040204020203" pitchFamily="34" charset="0"/>
                </a:rPr>
                <a:t>Alakouluissa toteutetaan Liikkeelle!-haastetta lukuvuonna 2026–2027.</a:t>
              </a:r>
            </a:p>
            <a:p>
              <a:pPr marL="285750" indent="-285750">
                <a:lnSpc>
                  <a:spcPts val="1260"/>
                </a:lnSpc>
                <a:spcAft>
                  <a:spcPts val="1200"/>
                </a:spcAft>
                <a:buSzPct val="125000"/>
                <a:buBlip>
                  <a:blip r:embed="rId3"/>
                </a:buBlip>
              </a:pPr>
              <a:r>
                <a:rPr lang="fi-FI" sz="1300">
                  <a:latin typeface="Segoe UI" panose="020B0502040204020203" pitchFamily="34" charset="0"/>
                  <a:cs typeface="Segoe UI" panose="020B0502040204020203" pitchFamily="34" charset="0"/>
                </a:rPr>
                <a:t>Koulut toteuttavat vähintään yhden </a:t>
              </a:r>
              <a:r>
                <a:rPr lang="fi-FI" sz="1300" err="1">
                  <a:latin typeface="Segoe UI" panose="020B0502040204020203" pitchFamily="34" charset="0"/>
                  <a:cs typeface="Segoe UI" panose="020B0502040204020203" pitchFamily="34" charset="0"/>
                </a:rPr>
                <a:t>liikku-miseen</a:t>
              </a:r>
              <a:r>
                <a:rPr lang="fi-FI" sz="1300">
                  <a:latin typeface="Segoe UI" panose="020B0502040204020203" pitchFamily="34" charset="0"/>
                  <a:cs typeface="Segoe UI" panose="020B0502040204020203" pitchFamily="34" charset="0"/>
                </a:rPr>
                <a:t> kannustavan haasteen, kampanjan     tai teemapäivän lukukauden aikana.</a:t>
              </a:r>
            </a:p>
          </p:txBody>
        </p:sp>
      </p:grpSp>
      <p:grpSp>
        <p:nvGrpSpPr>
          <p:cNvPr id="23" name="Group 19">
            <a:extLst>
              <a:ext uri="{FF2B5EF4-FFF2-40B4-BE49-F238E27FC236}">
                <a16:creationId xmlns:a16="http://schemas.microsoft.com/office/drawing/2014/main" id="{CE943207-847A-0380-0850-4834D828FCDD}"/>
              </a:ext>
            </a:extLst>
          </p:cNvPr>
          <p:cNvGrpSpPr/>
          <p:nvPr userDrawn="1"/>
        </p:nvGrpSpPr>
        <p:grpSpPr>
          <a:xfrm>
            <a:off x="2955735" y="4043056"/>
            <a:ext cx="2964482" cy="2351990"/>
            <a:chOff x="871276" y="-220033"/>
            <a:chExt cx="1146939" cy="2048543"/>
          </a:xfrm>
        </p:grpSpPr>
        <p:sp>
          <p:nvSpPr>
            <p:cNvPr id="24" name="Rounded Rectangle 14">
              <a:extLst>
                <a:ext uri="{FF2B5EF4-FFF2-40B4-BE49-F238E27FC236}">
                  <a16:creationId xmlns:a16="http://schemas.microsoft.com/office/drawing/2014/main" id="{F94BCE22-DDA3-D340-5291-94FF82093F7D}"/>
                </a:ext>
              </a:extLst>
            </p:cNvPr>
            <p:cNvSpPr/>
            <p:nvPr/>
          </p:nvSpPr>
          <p:spPr>
            <a:xfrm>
              <a:off x="871276" y="-220033"/>
              <a:ext cx="1146939" cy="2048543"/>
            </a:xfrm>
            <a:prstGeom prst="roundRect">
              <a:avLst>
                <a:gd name="adj" fmla="val 7635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>
              <a:outerShdw dist="112516" dir="2640000" algn="tl" rotWithShape="0">
                <a:schemeClr val="accent4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5" name="TextBox 16">
              <a:extLst>
                <a:ext uri="{FF2B5EF4-FFF2-40B4-BE49-F238E27FC236}">
                  <a16:creationId xmlns:a16="http://schemas.microsoft.com/office/drawing/2014/main" id="{3CB7FA22-B9E8-C8DA-3D70-DF871B62151D}"/>
                </a:ext>
              </a:extLst>
            </p:cNvPr>
            <p:cNvSpPr txBox="1"/>
            <p:nvPr/>
          </p:nvSpPr>
          <p:spPr>
            <a:xfrm>
              <a:off x="931419" y="-1982"/>
              <a:ext cx="1026653" cy="15525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fi-FI" sz="1400" b="1" err="1">
                  <a:latin typeface="Segoe UI" panose="020B0502040204020203" pitchFamily="34" charset="0"/>
                  <a:cs typeface="Segoe UI" panose="020B0502040204020203" pitchFamily="34" charset="0"/>
                </a:rPr>
                <a:t>Move</a:t>
              </a:r>
              <a:r>
                <a:rPr lang="fi-FI" sz="1400" b="1">
                  <a:latin typeface="Segoe UI" panose="020B0502040204020203" pitchFamily="34" charset="0"/>
                  <a:cs typeface="Segoe UI" panose="020B0502040204020203" pitchFamily="34" charset="0"/>
                </a:rPr>
                <a:t>!-polku</a:t>
              </a:r>
            </a:p>
            <a:p>
              <a:pPr marL="285750" indent="-285750">
                <a:lnSpc>
                  <a:spcPts val="1260"/>
                </a:lnSpc>
                <a:spcAft>
                  <a:spcPts val="1200"/>
                </a:spcAft>
                <a:buSzPct val="125000"/>
                <a:buBlip>
                  <a:blip r:embed="rId3"/>
                </a:buBlip>
              </a:pPr>
              <a:r>
                <a:rPr lang="fi-FI" sz="1300">
                  <a:latin typeface="Segoe UI" panose="020B0502040204020203" pitchFamily="34" charset="0"/>
                  <a:cs typeface="Segoe UI" panose="020B0502040204020203" pitchFamily="34" charset="0"/>
                </a:rPr>
                <a:t>Koulussa toteutetaan </a:t>
              </a:r>
              <a:r>
                <a:rPr lang="fi-FI" sz="1300" err="1">
                  <a:latin typeface="Segoe UI" panose="020B0502040204020203" pitchFamily="34" charset="0"/>
                  <a:cs typeface="Segoe UI" panose="020B0502040204020203" pitchFamily="34" charset="0"/>
                </a:rPr>
                <a:t>Move</a:t>
              </a:r>
              <a:r>
                <a:rPr lang="fi-FI" sz="1300">
                  <a:latin typeface="Segoe UI" panose="020B0502040204020203" pitchFamily="34" charset="0"/>
                  <a:cs typeface="Segoe UI" panose="020B0502040204020203" pitchFamily="34" charset="0"/>
                </a:rPr>
                <a:t>!-polun Lahden mallia.</a:t>
              </a:r>
            </a:p>
            <a:p>
              <a:pPr marL="285750" indent="-285750">
                <a:lnSpc>
                  <a:spcPts val="1260"/>
                </a:lnSpc>
                <a:spcAft>
                  <a:spcPts val="1200"/>
                </a:spcAft>
                <a:buSzPct val="125000"/>
                <a:buBlip>
                  <a:blip r:embed="rId3"/>
                </a:buBlip>
              </a:pPr>
              <a:r>
                <a:rPr lang="fi-FI" sz="1300">
                  <a:latin typeface="Segoe UI" panose="020B0502040204020203" pitchFamily="34" charset="0"/>
                  <a:cs typeface="Segoe UI" panose="020B0502040204020203" pitchFamily="34" charset="0"/>
                </a:rPr>
                <a:t>Mittauksista vastuussa oleva opettaja on yhteydessä hyvissä ajoin kouluterveyden-hoitajaan lukuvuoden </a:t>
              </a:r>
              <a:r>
                <a:rPr lang="fi-FI" sz="1300" err="1">
                  <a:latin typeface="Segoe UI" panose="020B0502040204020203" pitchFamily="34" charset="0"/>
                  <a:cs typeface="Segoe UI" panose="020B0502040204020203" pitchFamily="34" charset="0"/>
                </a:rPr>
                <a:t>Move</a:t>
              </a:r>
              <a:r>
                <a:rPr lang="fi-FI" sz="1300">
                  <a:latin typeface="Segoe UI" panose="020B0502040204020203" pitchFamily="34" charset="0"/>
                  <a:cs typeface="Segoe UI" panose="020B0502040204020203" pitchFamily="34" charset="0"/>
                </a:rPr>
                <a:t>-käytänteiden sopimiseksi.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B69CB56-DD3B-FA95-510B-BA063CB06F38}"/>
              </a:ext>
            </a:extLst>
          </p:cNvPr>
          <p:cNvGrpSpPr/>
          <p:nvPr userDrawn="1"/>
        </p:nvGrpSpPr>
        <p:grpSpPr>
          <a:xfrm>
            <a:off x="10029356" y="4529497"/>
            <a:ext cx="1920849" cy="1996192"/>
            <a:chOff x="10245011" y="4673500"/>
            <a:chExt cx="1920849" cy="1996192"/>
          </a:xfrm>
          <a:solidFill>
            <a:schemeClr val="accent6">
              <a:lumMod val="20000"/>
              <a:lumOff val="80000"/>
            </a:schemeClr>
          </a:solidFill>
        </p:grpSpPr>
        <p:grpSp>
          <p:nvGrpSpPr>
            <p:cNvPr id="27" name="Group 20">
              <a:extLst>
                <a:ext uri="{FF2B5EF4-FFF2-40B4-BE49-F238E27FC236}">
                  <a16:creationId xmlns:a16="http://schemas.microsoft.com/office/drawing/2014/main" id="{FA6B8EFA-BB27-FCE4-EBE9-1D96CA015E9C}"/>
                </a:ext>
              </a:extLst>
            </p:cNvPr>
            <p:cNvGrpSpPr/>
            <p:nvPr/>
          </p:nvGrpSpPr>
          <p:grpSpPr>
            <a:xfrm>
              <a:off x="10245011" y="4673500"/>
              <a:ext cx="1920849" cy="1996192"/>
              <a:chOff x="15824023" y="2722683"/>
              <a:chExt cx="1587581" cy="1694497"/>
            </a:xfrm>
            <a:grpFill/>
          </p:grpSpPr>
          <p:sp>
            <p:nvSpPr>
              <p:cNvPr id="29" name="Rounded Rectangle 21">
                <a:extLst>
                  <a:ext uri="{FF2B5EF4-FFF2-40B4-BE49-F238E27FC236}">
                    <a16:creationId xmlns:a16="http://schemas.microsoft.com/office/drawing/2014/main" id="{94160A0C-013A-E213-6023-D367C1FF2EFC}"/>
                  </a:ext>
                </a:extLst>
              </p:cNvPr>
              <p:cNvSpPr/>
              <p:nvPr/>
            </p:nvSpPr>
            <p:spPr>
              <a:xfrm>
                <a:off x="15824023" y="2722683"/>
                <a:ext cx="1587581" cy="1694497"/>
              </a:xfrm>
              <a:prstGeom prst="roundRect">
                <a:avLst>
                  <a:gd name="adj" fmla="val 50000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 w="28575">
                <a:solidFill>
                  <a:schemeClr val="tx1"/>
                </a:solidFill>
              </a:ln>
              <a:effectLst>
                <a:outerShdw dist="112516" dir="2640000" algn="tl" rotWithShape="0">
                  <a:schemeClr val="accent2">
                    <a:alpha val="63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  <p:sp>
            <p:nvSpPr>
              <p:cNvPr id="30" name="TextBox 22">
                <a:extLst>
                  <a:ext uri="{FF2B5EF4-FFF2-40B4-BE49-F238E27FC236}">
                    <a16:creationId xmlns:a16="http://schemas.microsoft.com/office/drawing/2014/main" id="{D2C96EFA-67E9-BE61-84F5-85C5A5E76B04}"/>
                  </a:ext>
                </a:extLst>
              </p:cNvPr>
              <p:cNvSpPr txBox="1"/>
              <p:nvPr/>
            </p:nvSpPr>
            <p:spPr>
              <a:xfrm>
                <a:off x="15915374" y="3293736"/>
                <a:ext cx="1383393" cy="9797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fi-FI" sz="1200" b="1">
                    <a:latin typeface="Segoe UI" panose="020B0502040204020203" pitchFamily="34" charset="0"/>
                    <a:cs typeface="Segoe UI" panose="020B0502040204020203" pitchFamily="34" charset="0"/>
                  </a:rPr>
                  <a:t>Oppilasurheilu</a:t>
                </a:r>
              </a:p>
              <a:p>
                <a:pPr algn="ctr">
                  <a:lnSpc>
                    <a:spcPts val="900"/>
                  </a:lnSpc>
                  <a:spcAft>
                    <a:spcPts val="600"/>
                  </a:spcAft>
                </a:pPr>
                <a:r>
                  <a:rPr lang="fi-FI" sz="900">
                    <a:latin typeface="Segoe UI" panose="020B0502040204020203" pitchFamily="34" charset="0"/>
                    <a:cs typeface="Segoe UI" panose="020B0502040204020203" pitchFamily="34" charset="0"/>
                  </a:rPr>
                  <a:t>Oppilasurheilutoimintaan osallistuminen on vapaa-ehtoista</a:t>
                </a:r>
                <a:r>
                  <a:rPr lang="fi-FI" sz="900" b="1">
                    <a:latin typeface="Segoe UI" panose="020B0502040204020203" pitchFamily="34" charset="0"/>
                    <a:cs typeface="Segoe UI" panose="020B0502040204020203" pitchFamily="34" charset="0"/>
                  </a:rPr>
                  <a:t>.</a:t>
                </a:r>
              </a:p>
              <a:p>
                <a:pPr algn="ctr">
                  <a:lnSpc>
                    <a:spcPts val="900"/>
                  </a:lnSpc>
                </a:pPr>
                <a:r>
                  <a:rPr lang="fi-FI" sz="900">
                    <a:latin typeface="Segoe UI" panose="020B0502040204020203" pitchFamily="34" charset="0"/>
                    <a:cs typeface="Segoe UI" panose="020B0502040204020203" pitchFamily="34" charset="0"/>
                  </a:rPr>
                  <a:t>Vuosikelloon merkitään, mihin kilpailuihin osallistutaan.</a:t>
                </a:r>
              </a:p>
            </p:txBody>
          </p:sp>
        </p:grpSp>
        <p:pic>
          <p:nvPicPr>
            <p:cNvPr id="28" name="Graphic 27" descr="Run outline">
              <a:extLst>
                <a:ext uri="{FF2B5EF4-FFF2-40B4-BE49-F238E27FC236}">
                  <a16:creationId xmlns:a16="http://schemas.microsoft.com/office/drawing/2014/main" id="{23BDE9CC-F2F1-9CDE-D4AF-C5373D77B0E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984443" y="4921070"/>
              <a:ext cx="441984" cy="441984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57499F3-B4BC-E6B9-0E94-1CE34444C2D9}"/>
              </a:ext>
            </a:extLst>
          </p:cNvPr>
          <p:cNvGrpSpPr/>
          <p:nvPr userDrawn="1"/>
        </p:nvGrpSpPr>
        <p:grpSpPr>
          <a:xfrm>
            <a:off x="8565962" y="3273223"/>
            <a:ext cx="3066854" cy="1020184"/>
            <a:chOff x="2705620" y="5391158"/>
            <a:chExt cx="3066854" cy="1020184"/>
          </a:xfrm>
        </p:grpSpPr>
        <p:sp>
          <p:nvSpPr>
            <p:cNvPr id="32" name="Rounded Rectangle 14">
              <a:extLst>
                <a:ext uri="{FF2B5EF4-FFF2-40B4-BE49-F238E27FC236}">
                  <a16:creationId xmlns:a16="http://schemas.microsoft.com/office/drawing/2014/main" id="{8F82CD88-2B35-188A-7B04-DB262B8E72C1}"/>
                </a:ext>
              </a:extLst>
            </p:cNvPr>
            <p:cNvSpPr/>
            <p:nvPr/>
          </p:nvSpPr>
          <p:spPr>
            <a:xfrm>
              <a:off x="2705620" y="5391158"/>
              <a:ext cx="3049657" cy="1020184"/>
            </a:xfrm>
            <a:prstGeom prst="roundRect">
              <a:avLst>
                <a:gd name="adj" fmla="val 7635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>
              <a:outerShdw dist="112516" dir="2640000" algn="tl" rotWithShape="0">
                <a:schemeClr val="accent4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3" name="TextBox 22">
              <a:extLst>
                <a:ext uri="{FF2B5EF4-FFF2-40B4-BE49-F238E27FC236}">
                  <a16:creationId xmlns:a16="http://schemas.microsoft.com/office/drawing/2014/main" id="{BB085A9F-AD51-869D-426C-0B7B27FB3F1C}"/>
                </a:ext>
              </a:extLst>
            </p:cNvPr>
            <p:cNvSpPr txBox="1"/>
            <p:nvPr/>
          </p:nvSpPr>
          <p:spPr>
            <a:xfrm>
              <a:off x="2865427" y="5550220"/>
              <a:ext cx="2907047" cy="584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i-FI" sz="1400" b="1">
                  <a:latin typeface="Segoe UI" panose="020B0502040204020203" pitchFamily="34" charset="0"/>
                  <a:cs typeface="Segoe UI" panose="020B0502040204020203" pitchFamily="34" charset="0"/>
                </a:rPr>
                <a:t>Istumisen katkaiseminen</a:t>
              </a:r>
            </a:p>
            <a:p>
              <a:pPr marL="293688" indent="-285750">
                <a:buSzPct val="125000"/>
                <a:buBlip>
                  <a:blip r:embed="rId3"/>
                </a:buBlip>
              </a:pPr>
              <a:r>
                <a:rPr lang="fi-FI" sz="1300">
                  <a:latin typeface="Segoe UI" panose="020B0502040204020203" pitchFamily="34" charset="0"/>
                  <a:cs typeface="Segoe UI" panose="020B0502040204020203" pitchFamily="34" charset="0"/>
                </a:rPr>
                <a:t>Vältetään pitkiä istumisjaksoja.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6942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hjeis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956725-5C6C-EA68-0F78-3DEA82F05999}"/>
              </a:ext>
            </a:extLst>
          </p:cNvPr>
          <p:cNvPicPr/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5A711A3-E567-9D57-CC75-C3925364E049}"/>
              </a:ext>
            </a:extLst>
          </p:cNvPr>
          <p:cNvSpPr/>
          <p:nvPr userDrawn="1"/>
        </p:nvSpPr>
        <p:spPr>
          <a:xfrm>
            <a:off x="531627" y="730001"/>
            <a:ext cx="3827721" cy="992372"/>
          </a:xfrm>
          <a:prstGeom prst="rect">
            <a:avLst/>
          </a:prstGeom>
          <a:solidFill>
            <a:srgbClr val="E6F5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F1F918A-0640-82B9-531C-B0A3E6838541}"/>
              </a:ext>
            </a:extLst>
          </p:cNvPr>
          <p:cNvSpPr txBox="1"/>
          <p:nvPr userDrawn="1"/>
        </p:nvSpPr>
        <p:spPr>
          <a:xfrm>
            <a:off x="770587" y="831867"/>
            <a:ext cx="4837185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i-FI" sz="4400" b="1">
                <a:latin typeface="+mj-lt"/>
                <a:cs typeface="Segoe UI" panose="020B0502040204020203" pitchFamily="34" charset="0"/>
              </a:rPr>
              <a:t>Ohjeistus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7C19A9AF-6BD8-CD2A-62C0-E39DF1A9BC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902413" y="594720"/>
            <a:ext cx="4909702" cy="2756224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08B0781-79D1-8A18-2E67-8030DECFB05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b="2246"/>
          <a:stretch>
            <a:fillRect/>
          </a:stretch>
        </p:blipFill>
        <p:spPr>
          <a:xfrm>
            <a:off x="6891993" y="3507056"/>
            <a:ext cx="4916611" cy="2694327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88253E16-A108-8244-EE39-71DC16082676}"/>
              </a:ext>
            </a:extLst>
          </p:cNvPr>
          <p:cNvSpPr txBox="1"/>
          <p:nvPr userDrawn="1"/>
        </p:nvSpPr>
        <p:spPr>
          <a:xfrm rot="458704">
            <a:off x="8038533" y="1674004"/>
            <a:ext cx="692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500"/>
              <a:t>Vanhempainillat: liikunnallinen elämäntapa</a:t>
            </a:r>
          </a:p>
          <a:p>
            <a:r>
              <a:rPr lang="fi-FI" sz="500"/>
              <a:t>Uudet käytänteet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BF8E411-83E7-FE2C-34DF-440ABE2FC1E6}"/>
              </a:ext>
            </a:extLst>
          </p:cNvPr>
          <p:cNvSpPr txBox="1"/>
          <p:nvPr userDrawn="1"/>
        </p:nvSpPr>
        <p:spPr>
          <a:xfrm>
            <a:off x="8924278" y="1753405"/>
            <a:ext cx="69211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500"/>
              <a:t>Toiminnallisen oppimisen teemakuukausi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DA8E9BC-4526-D5D7-F11F-F0628047AA04}"/>
              </a:ext>
            </a:extLst>
          </p:cNvPr>
          <p:cNvSpPr txBox="1"/>
          <p:nvPr userDrawn="1"/>
        </p:nvSpPr>
        <p:spPr>
          <a:xfrm>
            <a:off x="10543493" y="1681338"/>
            <a:ext cx="69211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500"/>
              <a:t>Toiminnallinen joulukalenteri 1.-20.12.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67BE36F-135E-274D-3BE6-A6FE3BF8BC38}"/>
              </a:ext>
            </a:extLst>
          </p:cNvPr>
          <p:cNvSpPr txBox="1"/>
          <p:nvPr userDrawn="1"/>
        </p:nvSpPr>
        <p:spPr>
          <a:xfrm rot="21215635">
            <a:off x="9742605" y="1694742"/>
            <a:ext cx="692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500" b="1"/>
              <a:t>Liikuntasali 2 krt/vko välituntikäytössä, pilotti</a:t>
            </a:r>
            <a:endParaRPr lang="fi-FI" sz="50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A88AD97-71DD-9898-7510-7E6E23AD8D13}"/>
              </a:ext>
            </a:extLst>
          </p:cNvPr>
          <p:cNvSpPr txBox="1"/>
          <p:nvPr userDrawn="1"/>
        </p:nvSpPr>
        <p:spPr>
          <a:xfrm rot="21091827">
            <a:off x="9736296" y="2442803"/>
            <a:ext cx="69211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500"/>
              <a:t>Istumisen tauottamisen käytänteet, hyvät toimintamallit jakoon ti 14.4.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E20E9C9-5510-AE8F-2BAC-05B8B954E34A}"/>
              </a:ext>
            </a:extLst>
          </p:cNvPr>
          <p:cNvSpPr txBox="1"/>
          <p:nvPr userDrawn="1"/>
        </p:nvSpPr>
        <p:spPr>
          <a:xfrm rot="315966">
            <a:off x="8136570" y="2517161"/>
            <a:ext cx="69211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500"/>
              <a:t>Ulkoiluhaaste 1.2.- 15.2.</a:t>
            </a:r>
          </a:p>
          <a:p>
            <a:endParaRPr lang="fi-FI" sz="500"/>
          </a:p>
          <a:p>
            <a:endParaRPr lang="fi-FI" sz="500"/>
          </a:p>
          <a:p>
            <a:endParaRPr lang="fi-FI" sz="50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689CFD4-8364-FACA-C207-DAC4447BFED3}"/>
              </a:ext>
            </a:extLst>
          </p:cNvPr>
          <p:cNvSpPr txBox="1"/>
          <p:nvPr userDrawn="1"/>
        </p:nvSpPr>
        <p:spPr>
          <a:xfrm>
            <a:off x="7229712" y="4352371"/>
            <a:ext cx="1952216" cy="1638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4938" indent="-134938">
              <a:buFont typeface="Arial" panose="020B0604020202020204" pitchFamily="34" charset="0"/>
              <a:buChar char="•"/>
            </a:pPr>
            <a:r>
              <a:rPr lang="fi-FI" sz="900"/>
              <a:t>Suunnitellaan kuluvan lukuvuoden toimintoja liikunnallisen elämäntavan edistämisen näkökulmasta, täytetään yhdessä vuosikello, johon kaikki sitoutuvat  (kaikki) </a:t>
            </a:r>
          </a:p>
          <a:p>
            <a:endParaRPr lang="fi-FI" sz="900"/>
          </a:p>
          <a:p>
            <a:pPr marL="134938" indent="-134938">
              <a:buFont typeface="Arial" panose="020B0604020202020204" pitchFamily="34" charset="0"/>
              <a:buChar char="•"/>
            </a:pPr>
            <a:r>
              <a:rPr lang="fi-FI" sz="900"/>
              <a:t>Lukuvuoden </a:t>
            </a:r>
            <a:r>
              <a:rPr lang="fi-FI" sz="900" err="1"/>
              <a:t>Move</a:t>
            </a:r>
            <a:r>
              <a:rPr lang="fi-FI" sz="900"/>
              <a:t>!-käytänteistä sopiminen (opettajat xx ja xxx, </a:t>
            </a:r>
            <a:r>
              <a:rPr lang="fi-FI" sz="900" err="1"/>
              <a:t>kth</a:t>
            </a:r>
            <a:r>
              <a:rPr lang="fi-FI" sz="900"/>
              <a:t>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sz="105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2A0DABE-0E19-70B6-A99B-99BC96813B0C}"/>
              </a:ext>
            </a:extLst>
          </p:cNvPr>
          <p:cNvGrpSpPr/>
          <p:nvPr userDrawn="1"/>
        </p:nvGrpSpPr>
        <p:grpSpPr>
          <a:xfrm>
            <a:off x="5669177" y="464646"/>
            <a:ext cx="1371600" cy="1399767"/>
            <a:chOff x="5613456" y="257611"/>
            <a:chExt cx="1371600" cy="1399767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2BE87132-F1BF-DD90-28B3-CC0A85CC64F4}"/>
                </a:ext>
              </a:extLst>
            </p:cNvPr>
            <p:cNvSpPr/>
            <p:nvPr/>
          </p:nvSpPr>
          <p:spPr>
            <a:xfrm>
              <a:off x="5613456" y="257611"/>
              <a:ext cx="1371600" cy="1399767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>
              <a:outerShdw dist="35862" dir="2580000" algn="ctr" rotWithShape="0">
                <a:schemeClr val="accent5">
                  <a:lumMod val="75000"/>
                </a:schemeClr>
              </a:outerShdw>
            </a:effectLst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034881E-B802-B88E-5347-9B62EC715E6B}"/>
                </a:ext>
              </a:extLst>
            </p:cNvPr>
            <p:cNvSpPr txBox="1"/>
            <p:nvPr/>
          </p:nvSpPr>
          <p:spPr>
            <a:xfrm>
              <a:off x="5664605" y="775066"/>
              <a:ext cx="1259046" cy="671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100"/>
                </a:lnSpc>
              </a:pPr>
              <a:r>
                <a:rPr lang="fi-FI" sz="1000" b="1">
                  <a:latin typeface="Segoe UI" panose="020B0502040204020203" pitchFamily="34" charset="0"/>
                  <a:cs typeface="Segoe UI" panose="020B0502040204020203" pitchFamily="34" charset="0"/>
                </a:rPr>
                <a:t>Pääset suoraan kuukausidioihin klikkaamalla </a:t>
              </a:r>
            </a:p>
            <a:p>
              <a:pPr algn="ctr">
                <a:lnSpc>
                  <a:spcPts val="1340"/>
                </a:lnSpc>
              </a:pPr>
              <a:r>
                <a:rPr lang="fi-FI" sz="1050"/>
                <a:t>(dia-esitystilassa)</a:t>
              </a:r>
              <a:endParaRPr lang="fi-FI" sz="1200"/>
            </a:p>
          </p:txBody>
        </p:sp>
        <p:pic>
          <p:nvPicPr>
            <p:cNvPr id="40" name="Picture 2" descr="Mouse Cursor Symbol on Transparent Background 17178335 PNG">
              <a:extLst>
                <a:ext uri="{FF2B5EF4-FFF2-40B4-BE49-F238E27FC236}">
                  <a16:creationId xmlns:a16="http://schemas.microsoft.com/office/drawing/2014/main" id="{20E26075-CE4E-D798-C447-904C30B3CF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00" y="377466"/>
              <a:ext cx="396257" cy="3962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1" name="TextBox 15">
            <a:extLst>
              <a:ext uri="{FF2B5EF4-FFF2-40B4-BE49-F238E27FC236}">
                <a16:creationId xmlns:a16="http://schemas.microsoft.com/office/drawing/2014/main" id="{EEB9A4F2-9DE6-C4D2-9961-813D7C54EF0C}"/>
              </a:ext>
            </a:extLst>
          </p:cNvPr>
          <p:cNvSpPr txBox="1"/>
          <p:nvPr userDrawn="1"/>
        </p:nvSpPr>
        <p:spPr>
          <a:xfrm rot="21150480">
            <a:off x="7342170" y="2504806"/>
            <a:ext cx="69211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500"/>
              <a:t>Itsearvioinnin välitsekkaus, kaikki</a:t>
            </a:r>
          </a:p>
          <a:p>
            <a:endParaRPr lang="fi-FI" sz="500"/>
          </a:p>
          <a:p>
            <a:endParaRPr lang="fi-FI" sz="500"/>
          </a:p>
          <a:p>
            <a:endParaRPr lang="fi-FI" sz="50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2099BAF-546A-E833-5255-0953D628D245}"/>
              </a:ext>
            </a:extLst>
          </p:cNvPr>
          <p:cNvSpPr txBox="1"/>
          <p:nvPr userDrawn="1"/>
        </p:nvSpPr>
        <p:spPr>
          <a:xfrm>
            <a:off x="827420" y="6157781"/>
            <a:ext cx="492119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b="1">
                <a:latin typeface="Segoe UI" panose="020B0502040204020203" pitchFamily="34" charset="0"/>
                <a:cs typeface="Segoe UI" panose="020B0502040204020203" pitchFamily="34" charset="0"/>
              </a:rPr>
              <a:t>Seuraavalla dialla kuvataan kaupunkitasoiset liikunnallisen elämäntavan edistämisen tavoitteet.</a:t>
            </a:r>
          </a:p>
          <a:p>
            <a:endParaRPr lang="fi-FI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7898399-C2CF-10B1-0647-E2A734953807}"/>
              </a:ext>
            </a:extLst>
          </p:cNvPr>
          <p:cNvGrpSpPr/>
          <p:nvPr userDrawn="1"/>
        </p:nvGrpSpPr>
        <p:grpSpPr>
          <a:xfrm>
            <a:off x="776271" y="3507056"/>
            <a:ext cx="5403737" cy="2516885"/>
            <a:chOff x="776271" y="3507056"/>
            <a:chExt cx="5403737" cy="2516885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7B6520AC-BB54-5199-33E4-229175725AFF}"/>
                </a:ext>
              </a:extLst>
            </p:cNvPr>
            <p:cNvSpPr/>
            <p:nvPr/>
          </p:nvSpPr>
          <p:spPr>
            <a:xfrm>
              <a:off x="776271" y="3507056"/>
              <a:ext cx="5403737" cy="2516885"/>
            </a:xfrm>
            <a:prstGeom prst="rect">
              <a:avLst/>
            </a:prstGeom>
            <a:solidFill>
              <a:srgbClr val="FFFFFF">
                <a:alpha val="56078"/>
              </a:srgbClr>
            </a:solidFill>
            <a:ln>
              <a:solidFill>
                <a:schemeClr val="tx1">
                  <a:alpha val="17000"/>
                </a:schemeClr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3D55FE1-3CA0-13D7-1F61-76F94B31AE0F}"/>
                </a:ext>
              </a:extLst>
            </p:cNvPr>
            <p:cNvSpPr txBox="1"/>
            <p:nvPr/>
          </p:nvSpPr>
          <p:spPr>
            <a:xfrm>
              <a:off x="967715" y="3746394"/>
              <a:ext cx="4975885" cy="22775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1600" b="1">
                  <a:latin typeface="Segoe UI" panose="020B0502040204020203" pitchFamily="34" charset="0"/>
                  <a:cs typeface="Segoe UI" panose="020B0502040204020203" pitchFamily="34" charset="0"/>
                </a:rPr>
                <a:t>Kuukausidiat: </a:t>
              </a:r>
            </a:p>
            <a:p>
              <a:pPr marL="227013" indent="-227013">
                <a:buFont typeface="Arial" panose="020B0604020202020204" pitchFamily="34" charset="0"/>
                <a:buChar char="•"/>
              </a:pPr>
              <a:r>
                <a:rPr lang="fi-FI" sz="1200"/>
                <a:t>Vuosikellon kuukausikohtaisille dioille merkitään, miten ja milloin koulut liikunnallisen elämäntavan edistämisen tavoitteita konkreettisesti toteuttavat.</a:t>
              </a:r>
            </a:p>
            <a:p>
              <a:pPr marL="227013" indent="-227013">
                <a:buFont typeface="Arial" panose="020B0604020202020204" pitchFamily="34" charset="0"/>
                <a:buChar char="•"/>
              </a:pPr>
              <a:r>
                <a:rPr lang="fi-FI" sz="1200"/>
                <a:t>Toimenpiteitä suunniteltaessa huomioidaan oppilaiden osallisuus sekä tuttujen toimintojen tarkastelu liikunnallisen elämäntavan edistämisen näkökulmasta.</a:t>
              </a:r>
            </a:p>
            <a:p>
              <a:pPr marL="227013" indent="-227013">
                <a:buFont typeface="Arial" panose="020B0604020202020204" pitchFamily="34" charset="0"/>
                <a:buChar char="•"/>
              </a:pPr>
              <a:r>
                <a:rPr lang="fi-FI" sz="1200"/>
                <a:t>Kaupunkitasoisten tavoitteiden lisäksi koulut voivat suunnitella ja toteuttaa omia liikunnallisen elämäntavan edistämisen tavoitteita ja toimenpiteitä. Vuosikelloon voi halutessaan lisätä tätä varten sivuja.</a:t>
              </a:r>
            </a:p>
            <a:p>
              <a:endParaRPr lang="fi-FI"/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87DA8B30-61C3-C851-188E-F744E9232E66}"/>
              </a:ext>
            </a:extLst>
          </p:cNvPr>
          <p:cNvSpPr txBox="1"/>
          <p:nvPr userDrawn="1"/>
        </p:nvSpPr>
        <p:spPr>
          <a:xfrm>
            <a:off x="750471" y="1703173"/>
            <a:ext cx="541042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5738" indent="-185738">
              <a:buFont typeface="Arial" panose="020B0604020202020204" pitchFamily="34" charset="0"/>
              <a:buChar char="•"/>
            </a:pPr>
            <a:r>
              <a:rPr lang="fi-FI" sz="1400">
                <a:latin typeface="Segoe UI" panose="020B0502040204020203" pitchFamily="34" charset="0"/>
                <a:cs typeface="Segoe UI" panose="020B0502040204020203" pitchFamily="34" charset="0"/>
              </a:rPr>
              <a:t>Vuosikello täytetään lukuvuoden alussa koko opettaja- ja ohjaajakuntaa </a:t>
            </a:r>
            <a:r>
              <a:rPr lang="fi-FI" sz="1400" err="1">
                <a:latin typeface="Segoe UI" panose="020B0502040204020203" pitchFamily="34" charset="0"/>
                <a:cs typeface="Segoe UI" panose="020B0502040204020203" pitchFamily="34" charset="0"/>
              </a:rPr>
              <a:t>osallistaen</a:t>
            </a:r>
            <a:r>
              <a:rPr lang="fi-FI" sz="1400">
                <a:latin typeface="Segoe UI" panose="020B0502040204020203" pitchFamily="34" charset="0"/>
                <a:cs typeface="Segoe UI" panose="020B0502040204020203" pitchFamily="34" charset="0"/>
              </a:rPr>
              <a:t>, liikunnallisen elämäntavan edistäminen on yhteinen asia.</a:t>
            </a:r>
          </a:p>
          <a:p>
            <a:pPr marL="185738" indent="-185738">
              <a:buFont typeface="Arial" panose="020B0604020202020204" pitchFamily="34" charset="0"/>
              <a:buChar char="•"/>
            </a:pPr>
            <a:r>
              <a:rPr lang="fi-FI" sz="1400">
                <a:latin typeface="Segoe UI" panose="020B0502040204020203" pitchFamily="34" charset="0"/>
                <a:cs typeface="Segoe UI" panose="020B0502040204020203" pitchFamily="34" charset="0"/>
              </a:rPr>
              <a:t>Vuosikello palautetaan lukuvuosisuunnitelmien yhteydessä.</a:t>
            </a:r>
          </a:p>
          <a:p>
            <a:pPr marL="185738" indent="-185738">
              <a:buFont typeface="Arial" panose="020B0604020202020204" pitchFamily="34" charset="0"/>
              <a:buChar char="•"/>
            </a:pPr>
            <a:r>
              <a:rPr lang="fi-FI" sz="1400">
                <a:latin typeface="Segoe UI" panose="020B0502040204020203" pitchFamily="34" charset="0"/>
                <a:cs typeface="Segoe UI" panose="020B0502040204020203" pitchFamily="34" charset="0"/>
              </a:rPr>
              <a:t>Vuosikelloa voi täydentää lukuvuoden kuluessa koulun omien tarpeiden mukaan.</a:t>
            </a:r>
          </a:p>
          <a:p>
            <a:pPr marL="185738" indent="-185738">
              <a:buFont typeface="Arial" panose="020B0604020202020204" pitchFamily="34" charset="0"/>
              <a:buChar char="•"/>
            </a:pPr>
            <a:r>
              <a:rPr lang="fi-FI" sz="1400">
                <a:latin typeface="Segoe UI" panose="020B0502040204020203" pitchFamily="34" charset="0"/>
                <a:cs typeface="Segoe UI" panose="020B0502040204020203" pitchFamily="34" charset="0"/>
              </a:rPr>
              <a:t>Tallennathan vuosikellon omalle koneelle ennen täyttämistä.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sz="14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13E84B1-2A4E-5869-E582-0DE42F3F436F}"/>
              </a:ext>
            </a:extLst>
          </p:cNvPr>
          <p:cNvSpPr txBox="1"/>
          <p:nvPr userDrawn="1"/>
        </p:nvSpPr>
        <p:spPr>
          <a:xfrm>
            <a:off x="9379728" y="4480833"/>
            <a:ext cx="223107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4938" indent="-134938">
              <a:buFont typeface="Arial" panose="020B0604020202020204" pitchFamily="34" charset="0"/>
              <a:buChar char="•"/>
            </a:pPr>
            <a:r>
              <a:rPr lang="fi-FI" sz="900" b="1">
                <a:latin typeface="Segoe UI" panose="020B0502040204020203" pitchFamily="34" charset="0"/>
                <a:cs typeface="Segoe UI" panose="020B0502040204020203" pitchFamily="34" charset="0"/>
              </a:rPr>
              <a:t>Kartoitetaan tarve välituntien vertaisohjaajakoulutukselle</a:t>
            </a:r>
            <a:r>
              <a:rPr lang="fi-FI" sz="900"/>
              <a:t>, sovitaan koulutusten järjestämisestä (opettajat xx ja xxx)</a:t>
            </a:r>
          </a:p>
          <a:p>
            <a:pPr marL="134938" indent="-134938">
              <a:buFont typeface="Arial" panose="020B0604020202020204" pitchFamily="34" charset="0"/>
              <a:buChar char="•"/>
            </a:pPr>
            <a:r>
              <a:rPr lang="fi-FI" sz="900"/>
              <a:t>Suunnitellaan syksyn vanhempainillat siten, että niissä näkyy liikunnallinen elämäntapa sekä sanoissa että teoissa (opettajat xx, xxx, ja xxxx)</a:t>
            </a:r>
          </a:p>
          <a:p>
            <a:pPr marL="134938" indent="-134938">
              <a:buFont typeface="Arial" panose="020B0604020202020204" pitchFamily="34" charset="0"/>
              <a:buChar char="•"/>
            </a:pPr>
            <a:r>
              <a:rPr lang="fi-FI" sz="90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569223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loku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E8D8CD2A-175C-4D34-E3B9-626B7739064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255CDEE7-4510-6617-F810-9F3FEFCDE7A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54217" y="2078428"/>
            <a:ext cx="4601333" cy="4104870"/>
          </a:xfrm>
        </p:spPr>
        <p:txBody>
          <a:bodyPr/>
          <a:lstStyle>
            <a:lvl1pPr marL="365125" indent="-365125">
              <a:tabLst/>
              <a:defRPr sz="2400"/>
            </a:lvl1pPr>
            <a:lvl2pPr marL="719138" indent="-314325">
              <a:tabLst>
                <a:tab pos="300038" algn="l"/>
              </a:tabLst>
              <a:defRPr/>
            </a:lvl2pPr>
            <a:lvl3pPr marL="850900" indent="-223838">
              <a:tabLst>
                <a:tab pos="300038" algn="l"/>
              </a:tabLst>
              <a:defRPr/>
            </a:lvl3pPr>
          </a:lstStyle>
          <a:p>
            <a:pPr lvl="0"/>
            <a:r>
              <a:rPr lang="fi-FI" noProof="0" err="1"/>
              <a:t>Click</a:t>
            </a:r>
            <a:r>
              <a:rPr lang="fi-FI" noProof="0"/>
              <a:t> to </a:t>
            </a:r>
            <a:r>
              <a:rPr lang="fi-FI" noProof="0" err="1"/>
              <a:t>edit</a:t>
            </a:r>
            <a:r>
              <a:rPr lang="fi-FI" noProof="0"/>
              <a:t> Master </a:t>
            </a:r>
            <a:r>
              <a:rPr lang="fi-FI" noProof="0" err="1"/>
              <a:t>text</a:t>
            </a:r>
            <a:r>
              <a:rPr lang="fi-FI" noProof="0"/>
              <a:t> </a:t>
            </a:r>
            <a:r>
              <a:rPr lang="fi-FI" noProof="0" err="1"/>
              <a:t>styles</a:t>
            </a:r>
            <a:endParaRPr lang="fi-FI" noProof="0"/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A27E699-E740-5B6E-D878-2A86662AC1C2}"/>
              </a:ext>
            </a:extLst>
          </p:cNvPr>
          <p:cNvSpPr txBox="1"/>
          <p:nvPr userDrawn="1"/>
        </p:nvSpPr>
        <p:spPr>
          <a:xfrm>
            <a:off x="631616" y="6257817"/>
            <a:ext cx="3348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800" b="1" noProof="0">
                <a:latin typeface="+mj-lt"/>
              </a:rPr>
              <a:t>Vuosikello </a:t>
            </a:r>
            <a:r>
              <a:rPr lang="fi-FI" sz="1800" noProof="0">
                <a:latin typeface="+mj-lt"/>
              </a:rPr>
              <a:t>- syyslukukausi</a:t>
            </a:r>
          </a:p>
        </p:txBody>
      </p:sp>
      <p:pic>
        <p:nvPicPr>
          <p:cNvPr id="44" name="Picture 4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45B5B09-C73F-B330-7C12-CBF067EF5BE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29074" y="5851988"/>
            <a:ext cx="795206" cy="811658"/>
          </a:xfrm>
          <a:prstGeom prst="rect">
            <a:avLst/>
          </a:prstGeom>
        </p:spPr>
      </p:pic>
      <p:pic>
        <p:nvPicPr>
          <p:cNvPr id="45" name="Picture 44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E25F3CDD-448B-5260-18EF-99078E67BF6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925731" y="5591574"/>
            <a:ext cx="1053615" cy="1075413"/>
          </a:xfrm>
          <a:prstGeom prst="rect">
            <a:avLst/>
          </a:prstGeom>
        </p:spPr>
      </p:pic>
      <p:pic>
        <p:nvPicPr>
          <p:cNvPr id="46" name="Picture 4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122087E5-586B-6E8E-C5C2-90012553340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9473066" y="5900864"/>
            <a:ext cx="750593" cy="766123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305E549C-CFC8-7F27-444C-42788F8BA53F}"/>
              </a:ext>
            </a:extLst>
          </p:cNvPr>
          <p:cNvSpPr/>
          <p:nvPr userDrawn="1"/>
        </p:nvSpPr>
        <p:spPr>
          <a:xfrm>
            <a:off x="728871" y="850605"/>
            <a:ext cx="2907464" cy="914400"/>
          </a:xfrm>
          <a:prstGeom prst="rect">
            <a:avLst/>
          </a:prstGeom>
          <a:solidFill>
            <a:srgbClr val="FDE2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5E3379A-6F6F-08BC-C545-33C99069E219}"/>
              </a:ext>
            </a:extLst>
          </p:cNvPr>
          <p:cNvSpPr/>
          <p:nvPr userDrawn="1"/>
        </p:nvSpPr>
        <p:spPr>
          <a:xfrm>
            <a:off x="631616" y="1837678"/>
            <a:ext cx="5058970" cy="4420139"/>
          </a:xfrm>
          <a:prstGeom prst="rect">
            <a:avLst/>
          </a:prstGeom>
          <a:solidFill>
            <a:srgbClr val="FFFFFF">
              <a:alpha val="4352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297F54C-EDC2-C0EE-970D-A964CD8673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7386" y="2078428"/>
            <a:ext cx="4707429" cy="3957778"/>
          </a:xfrm>
          <a:noFill/>
          <a:ln>
            <a:noFill/>
          </a:ln>
        </p:spPr>
        <p:txBody>
          <a:bodyPr/>
          <a:lstStyle>
            <a:lvl1pPr marL="365125" indent="-365125">
              <a:tabLst/>
              <a:defRPr sz="2400"/>
            </a:lvl1pPr>
            <a:lvl2pPr marL="719138" indent="-314325">
              <a:tabLst>
                <a:tab pos="300038" algn="l"/>
              </a:tabLst>
              <a:defRPr/>
            </a:lvl2pPr>
            <a:lvl3pPr marL="850900" indent="-223838">
              <a:tabLst>
                <a:tab pos="300038" algn="l"/>
              </a:tabLst>
              <a:defRPr/>
            </a:lvl3pPr>
          </a:lstStyle>
          <a:p>
            <a:pPr lvl="0"/>
            <a:r>
              <a:rPr lang="fi-FI" noProof="0"/>
              <a:t>Kirjatkaa tähän toimenpiteet ja vastuuhenkilöt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173E61-9122-A819-4D65-62FE40720502}"/>
              </a:ext>
            </a:extLst>
          </p:cNvPr>
          <p:cNvSpPr txBox="1"/>
          <p:nvPr userDrawn="1"/>
        </p:nvSpPr>
        <p:spPr>
          <a:xfrm>
            <a:off x="807386" y="821794"/>
            <a:ext cx="60991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5400" b="1">
                <a:latin typeface="+mj-lt"/>
                <a:cs typeface="Segoe UI" panose="020B0502040204020203" pitchFamily="34" charset="0"/>
              </a:rPr>
              <a:t>Elokuu</a:t>
            </a:r>
            <a:endParaRPr lang="fi-FI" sz="4400" b="1">
              <a:latin typeface="+mj-lt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95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ysku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CCBA1D-4122-F2F3-064F-BEAF7393221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EF35103-D765-6B76-1C3C-880174DACF57}"/>
              </a:ext>
            </a:extLst>
          </p:cNvPr>
          <p:cNvSpPr txBox="1"/>
          <p:nvPr userDrawn="1"/>
        </p:nvSpPr>
        <p:spPr>
          <a:xfrm>
            <a:off x="631616" y="6257817"/>
            <a:ext cx="3348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800" b="1" noProof="0">
                <a:latin typeface="+mj-lt"/>
              </a:rPr>
              <a:t>Vuosikello </a:t>
            </a:r>
            <a:r>
              <a:rPr lang="fi-FI" sz="1800" noProof="0">
                <a:latin typeface="+mj-lt"/>
              </a:rPr>
              <a:t>- syyslukukausi</a:t>
            </a:r>
          </a:p>
        </p:txBody>
      </p:sp>
      <p:pic>
        <p:nvPicPr>
          <p:cNvPr id="24" name="Picture 2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AEC26FC-4BAD-57CA-FBBB-4385E0175EE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29074" y="5851988"/>
            <a:ext cx="795206" cy="811658"/>
          </a:xfrm>
          <a:prstGeom prst="rect">
            <a:avLst/>
          </a:prstGeom>
        </p:spPr>
      </p:pic>
      <p:pic>
        <p:nvPicPr>
          <p:cNvPr id="25" name="Picture 24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A394785F-7E67-903F-9445-946973E4079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925731" y="5591574"/>
            <a:ext cx="1053615" cy="1075413"/>
          </a:xfrm>
          <a:prstGeom prst="rect">
            <a:avLst/>
          </a:prstGeom>
        </p:spPr>
      </p:pic>
      <p:pic>
        <p:nvPicPr>
          <p:cNvPr id="26" name="Picture 2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370B1F18-8521-0730-E31A-CAA1D2E0E9E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9473066" y="5900864"/>
            <a:ext cx="750593" cy="766123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0EC19521-E712-64B1-9B61-2C1A3BBE545D}"/>
              </a:ext>
            </a:extLst>
          </p:cNvPr>
          <p:cNvSpPr/>
          <p:nvPr userDrawn="1"/>
        </p:nvSpPr>
        <p:spPr>
          <a:xfrm>
            <a:off x="567070" y="574158"/>
            <a:ext cx="3413351" cy="992372"/>
          </a:xfrm>
          <a:prstGeom prst="rect">
            <a:avLst/>
          </a:prstGeom>
          <a:solidFill>
            <a:srgbClr val="FFF1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BCC4FDB8-BEB2-E7D0-EB82-FAB8A5D3108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54217" y="2078428"/>
            <a:ext cx="4601333" cy="4104870"/>
          </a:xfrm>
        </p:spPr>
        <p:txBody>
          <a:bodyPr/>
          <a:lstStyle>
            <a:lvl1pPr marL="365125" indent="-365125">
              <a:tabLst/>
              <a:defRPr sz="2400"/>
            </a:lvl1pPr>
            <a:lvl2pPr marL="719138" indent="-314325">
              <a:tabLst>
                <a:tab pos="300038" algn="l"/>
              </a:tabLst>
              <a:defRPr/>
            </a:lvl2pPr>
            <a:lvl3pPr marL="850900" indent="-223838">
              <a:tabLst>
                <a:tab pos="300038" algn="l"/>
              </a:tabLst>
              <a:defRPr/>
            </a:lvl3pPr>
          </a:lstStyle>
          <a:p>
            <a:pPr lvl="0"/>
            <a:r>
              <a:rPr lang="fi-FI" noProof="0" err="1"/>
              <a:t>Click</a:t>
            </a:r>
            <a:r>
              <a:rPr lang="fi-FI" noProof="0"/>
              <a:t> to </a:t>
            </a:r>
            <a:r>
              <a:rPr lang="fi-FI" noProof="0" err="1"/>
              <a:t>edit</a:t>
            </a:r>
            <a:r>
              <a:rPr lang="fi-FI" noProof="0"/>
              <a:t> Master </a:t>
            </a:r>
            <a:r>
              <a:rPr lang="fi-FI" noProof="0" err="1"/>
              <a:t>text</a:t>
            </a:r>
            <a:r>
              <a:rPr lang="fi-FI" noProof="0"/>
              <a:t> </a:t>
            </a:r>
            <a:r>
              <a:rPr lang="fi-FI" noProof="0" err="1"/>
              <a:t>styles</a:t>
            </a:r>
            <a:endParaRPr lang="fi-FI" noProof="0"/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B267B1-4921-897B-1D19-F01704F2E8C3}"/>
              </a:ext>
            </a:extLst>
          </p:cNvPr>
          <p:cNvSpPr/>
          <p:nvPr userDrawn="1"/>
        </p:nvSpPr>
        <p:spPr>
          <a:xfrm>
            <a:off x="631616" y="1837678"/>
            <a:ext cx="5058970" cy="4420139"/>
          </a:xfrm>
          <a:prstGeom prst="rect">
            <a:avLst/>
          </a:prstGeom>
          <a:solidFill>
            <a:srgbClr val="FFFFFF">
              <a:alpha val="4352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6DC84DD6-7097-8A7A-2C7B-B39D0350E40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7386" y="2078428"/>
            <a:ext cx="4707429" cy="3957778"/>
          </a:xfrm>
          <a:noFill/>
          <a:ln>
            <a:noFill/>
          </a:ln>
        </p:spPr>
        <p:txBody>
          <a:bodyPr/>
          <a:lstStyle>
            <a:lvl1pPr marL="365125" indent="-365125">
              <a:tabLst/>
              <a:defRPr sz="2400"/>
            </a:lvl1pPr>
            <a:lvl2pPr marL="719138" indent="-314325">
              <a:tabLst>
                <a:tab pos="300038" algn="l"/>
              </a:tabLst>
              <a:defRPr/>
            </a:lvl2pPr>
            <a:lvl3pPr marL="850900" indent="-223838">
              <a:tabLst>
                <a:tab pos="300038" algn="l"/>
              </a:tabLst>
              <a:defRPr/>
            </a:lvl3pPr>
          </a:lstStyle>
          <a:p>
            <a:pPr lvl="0"/>
            <a:r>
              <a:rPr lang="fi-FI" noProof="0"/>
              <a:t>Kirjatkaa tähän toimenpiteet ja vastuuhenkilöt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8D0C5F-98D8-3592-25DF-FD65E019B3C5}"/>
              </a:ext>
            </a:extLst>
          </p:cNvPr>
          <p:cNvSpPr txBox="1"/>
          <p:nvPr userDrawn="1"/>
        </p:nvSpPr>
        <p:spPr>
          <a:xfrm>
            <a:off x="807386" y="821794"/>
            <a:ext cx="60991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5400" b="1">
                <a:latin typeface="+mj-lt"/>
                <a:cs typeface="Segoe UI" panose="020B0502040204020203" pitchFamily="34" charset="0"/>
              </a:rPr>
              <a:t>Syyskuu</a:t>
            </a:r>
            <a:endParaRPr lang="fi-FI" sz="4400" b="1">
              <a:latin typeface="+mj-lt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0430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kaku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CCBA1D-4122-F2F3-064F-BEAF7393221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EB65D01-A9DB-ED4A-D719-7F38EDD6901B}"/>
              </a:ext>
            </a:extLst>
          </p:cNvPr>
          <p:cNvSpPr txBox="1"/>
          <p:nvPr userDrawn="1"/>
        </p:nvSpPr>
        <p:spPr>
          <a:xfrm>
            <a:off x="631616" y="6257817"/>
            <a:ext cx="3348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800" b="1" noProof="0">
                <a:latin typeface="+mj-lt"/>
              </a:rPr>
              <a:t>Vuosikello </a:t>
            </a:r>
            <a:r>
              <a:rPr lang="fi-FI" sz="1800" noProof="0">
                <a:latin typeface="+mj-lt"/>
              </a:rPr>
              <a:t>- syyslukukausi</a:t>
            </a:r>
          </a:p>
        </p:txBody>
      </p:sp>
      <p:pic>
        <p:nvPicPr>
          <p:cNvPr id="22" name="Picture 2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9995348-8A53-8790-9C87-FDEEEE94D9E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29074" y="5851988"/>
            <a:ext cx="795206" cy="811658"/>
          </a:xfrm>
          <a:prstGeom prst="rect">
            <a:avLst/>
          </a:prstGeom>
        </p:spPr>
      </p:pic>
      <p:pic>
        <p:nvPicPr>
          <p:cNvPr id="23" name="Picture 22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ACF54956-3473-A3E2-5C63-7B7CFE4C5A3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925731" y="5591574"/>
            <a:ext cx="1053615" cy="1075413"/>
          </a:xfrm>
          <a:prstGeom prst="rect">
            <a:avLst/>
          </a:prstGeom>
        </p:spPr>
      </p:pic>
      <p:pic>
        <p:nvPicPr>
          <p:cNvPr id="24" name="Picture 23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58DD5EDC-0E55-6C02-3A88-41C4FC1578B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9473066" y="5900864"/>
            <a:ext cx="750593" cy="766123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E547AEAA-2345-F3E4-42D5-E993B23FD319}"/>
              </a:ext>
            </a:extLst>
          </p:cNvPr>
          <p:cNvSpPr/>
          <p:nvPr userDrawn="1"/>
        </p:nvSpPr>
        <p:spPr>
          <a:xfrm>
            <a:off x="567070" y="711594"/>
            <a:ext cx="3413351" cy="992372"/>
          </a:xfrm>
          <a:prstGeom prst="rect">
            <a:avLst/>
          </a:prstGeom>
          <a:solidFill>
            <a:srgbClr val="EFFB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19A6633C-3D81-7AB3-FFA6-EB4E6A57070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54217" y="2078428"/>
            <a:ext cx="4601333" cy="4104870"/>
          </a:xfrm>
        </p:spPr>
        <p:txBody>
          <a:bodyPr/>
          <a:lstStyle>
            <a:lvl1pPr marL="365125" indent="-365125">
              <a:tabLst/>
              <a:defRPr sz="2400"/>
            </a:lvl1pPr>
            <a:lvl2pPr marL="719138" indent="-314325">
              <a:tabLst>
                <a:tab pos="300038" algn="l"/>
              </a:tabLst>
              <a:defRPr/>
            </a:lvl2pPr>
            <a:lvl3pPr marL="850900" indent="-223838">
              <a:tabLst>
                <a:tab pos="300038" algn="l"/>
              </a:tabLst>
              <a:defRPr/>
            </a:lvl3pPr>
          </a:lstStyle>
          <a:p>
            <a:pPr lvl="0"/>
            <a:r>
              <a:rPr lang="fi-FI" noProof="0" err="1"/>
              <a:t>Click</a:t>
            </a:r>
            <a:r>
              <a:rPr lang="fi-FI" noProof="0"/>
              <a:t> to </a:t>
            </a:r>
            <a:r>
              <a:rPr lang="fi-FI" noProof="0" err="1"/>
              <a:t>edit</a:t>
            </a:r>
            <a:r>
              <a:rPr lang="fi-FI" noProof="0"/>
              <a:t> Master </a:t>
            </a:r>
            <a:r>
              <a:rPr lang="fi-FI" noProof="0" err="1"/>
              <a:t>text</a:t>
            </a:r>
            <a:r>
              <a:rPr lang="fi-FI" noProof="0"/>
              <a:t> </a:t>
            </a:r>
            <a:r>
              <a:rPr lang="fi-FI" noProof="0" err="1"/>
              <a:t>styles</a:t>
            </a:r>
            <a:endParaRPr lang="fi-FI" noProof="0"/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E2181B7-F5F3-9EDE-D1F7-7644F84649EE}"/>
              </a:ext>
            </a:extLst>
          </p:cNvPr>
          <p:cNvSpPr/>
          <p:nvPr userDrawn="1"/>
        </p:nvSpPr>
        <p:spPr>
          <a:xfrm>
            <a:off x="631616" y="1837678"/>
            <a:ext cx="5058970" cy="4420139"/>
          </a:xfrm>
          <a:prstGeom prst="rect">
            <a:avLst/>
          </a:prstGeom>
          <a:solidFill>
            <a:srgbClr val="FFFFFF">
              <a:alpha val="4352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2A74E464-9A7A-12CC-82FB-390FA08A266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7386" y="2078428"/>
            <a:ext cx="4707429" cy="3957778"/>
          </a:xfrm>
          <a:noFill/>
          <a:ln>
            <a:noFill/>
          </a:ln>
        </p:spPr>
        <p:txBody>
          <a:bodyPr/>
          <a:lstStyle>
            <a:lvl1pPr marL="365125" indent="-365125">
              <a:tabLst/>
              <a:defRPr sz="2400"/>
            </a:lvl1pPr>
            <a:lvl2pPr marL="719138" indent="-314325">
              <a:tabLst>
                <a:tab pos="300038" algn="l"/>
              </a:tabLst>
              <a:defRPr/>
            </a:lvl2pPr>
            <a:lvl3pPr marL="850900" indent="-223838">
              <a:tabLst>
                <a:tab pos="300038" algn="l"/>
              </a:tabLst>
              <a:defRPr/>
            </a:lvl3pPr>
          </a:lstStyle>
          <a:p>
            <a:pPr lvl="0"/>
            <a:r>
              <a:rPr lang="fi-FI" noProof="0"/>
              <a:t>Kirjatkaa tähän toimenpiteet ja vastuuhenkilöt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C00ECB-C00A-D163-61AD-AE1F2C4166FE}"/>
              </a:ext>
            </a:extLst>
          </p:cNvPr>
          <p:cNvSpPr txBox="1"/>
          <p:nvPr userDrawn="1"/>
        </p:nvSpPr>
        <p:spPr>
          <a:xfrm>
            <a:off x="807386" y="821794"/>
            <a:ext cx="60991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5400" b="1">
                <a:latin typeface="+mj-lt"/>
                <a:cs typeface="Segoe UI" panose="020B0502040204020203" pitchFamily="34" charset="0"/>
              </a:rPr>
              <a:t>Lokakuu</a:t>
            </a:r>
            <a:endParaRPr lang="fi-FI" sz="4400" b="1">
              <a:latin typeface="+mj-lt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840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rasku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CCBA1D-4122-F2F3-064F-BEAF7393221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3120087-4538-C056-D5EC-AF3E0B736349}"/>
              </a:ext>
            </a:extLst>
          </p:cNvPr>
          <p:cNvSpPr txBox="1"/>
          <p:nvPr userDrawn="1"/>
        </p:nvSpPr>
        <p:spPr>
          <a:xfrm>
            <a:off x="631616" y="6257817"/>
            <a:ext cx="3348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800" b="1" noProof="0">
                <a:latin typeface="+mj-lt"/>
              </a:rPr>
              <a:t>Vuosikello </a:t>
            </a:r>
            <a:r>
              <a:rPr lang="fi-FI" sz="1800" noProof="0">
                <a:latin typeface="+mj-lt"/>
              </a:rPr>
              <a:t>- syyslukukausi</a:t>
            </a:r>
          </a:p>
        </p:txBody>
      </p:sp>
      <p:pic>
        <p:nvPicPr>
          <p:cNvPr id="22" name="Picture 2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E5268EC-8677-8B45-A099-F5A71E09C93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29074" y="5851988"/>
            <a:ext cx="795206" cy="811658"/>
          </a:xfrm>
          <a:prstGeom prst="rect">
            <a:avLst/>
          </a:prstGeom>
        </p:spPr>
      </p:pic>
      <p:pic>
        <p:nvPicPr>
          <p:cNvPr id="23" name="Picture 22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EEF4CAB5-F805-420B-DE0C-059DAFAD76B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925731" y="5591574"/>
            <a:ext cx="1053615" cy="1075413"/>
          </a:xfrm>
          <a:prstGeom prst="rect">
            <a:avLst/>
          </a:prstGeom>
        </p:spPr>
      </p:pic>
      <p:pic>
        <p:nvPicPr>
          <p:cNvPr id="24" name="Picture 23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E9597322-FF7B-3CAF-A289-94DDC4B072AB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9473066" y="5900864"/>
            <a:ext cx="750593" cy="766123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43D9D507-DE61-8428-BBFB-739670E06889}"/>
              </a:ext>
            </a:extLst>
          </p:cNvPr>
          <p:cNvSpPr/>
          <p:nvPr userDrawn="1"/>
        </p:nvSpPr>
        <p:spPr>
          <a:xfrm>
            <a:off x="567070" y="730000"/>
            <a:ext cx="4040372" cy="992372"/>
          </a:xfrm>
          <a:prstGeom prst="rect">
            <a:avLst/>
          </a:prstGeom>
          <a:solidFill>
            <a:srgbClr val="E5F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D1B7938D-7DF6-E1F6-2CEC-BC1183624C7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54217" y="2078428"/>
            <a:ext cx="4601333" cy="4104870"/>
          </a:xfrm>
        </p:spPr>
        <p:txBody>
          <a:bodyPr/>
          <a:lstStyle>
            <a:lvl1pPr marL="365125" indent="-365125">
              <a:tabLst/>
              <a:defRPr sz="2400"/>
            </a:lvl1pPr>
            <a:lvl2pPr marL="719138" indent="-314325">
              <a:tabLst>
                <a:tab pos="300038" algn="l"/>
              </a:tabLst>
              <a:defRPr/>
            </a:lvl2pPr>
            <a:lvl3pPr marL="850900" indent="-223838">
              <a:tabLst>
                <a:tab pos="300038" algn="l"/>
              </a:tabLst>
              <a:defRPr/>
            </a:lvl3pPr>
          </a:lstStyle>
          <a:p>
            <a:pPr lvl="0"/>
            <a:r>
              <a:rPr lang="fi-FI" noProof="0" err="1"/>
              <a:t>Click</a:t>
            </a:r>
            <a:r>
              <a:rPr lang="fi-FI" noProof="0"/>
              <a:t> to </a:t>
            </a:r>
            <a:r>
              <a:rPr lang="fi-FI" noProof="0" err="1"/>
              <a:t>edit</a:t>
            </a:r>
            <a:r>
              <a:rPr lang="fi-FI" noProof="0"/>
              <a:t> Master </a:t>
            </a:r>
            <a:r>
              <a:rPr lang="fi-FI" noProof="0" err="1"/>
              <a:t>text</a:t>
            </a:r>
            <a:r>
              <a:rPr lang="fi-FI" noProof="0"/>
              <a:t> </a:t>
            </a:r>
            <a:r>
              <a:rPr lang="fi-FI" noProof="0" err="1"/>
              <a:t>styles</a:t>
            </a:r>
            <a:endParaRPr lang="fi-FI" noProof="0"/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1982B8-D53C-E829-4BB0-55A216316CBA}"/>
              </a:ext>
            </a:extLst>
          </p:cNvPr>
          <p:cNvSpPr/>
          <p:nvPr userDrawn="1"/>
        </p:nvSpPr>
        <p:spPr>
          <a:xfrm>
            <a:off x="631616" y="1837678"/>
            <a:ext cx="5058970" cy="4420139"/>
          </a:xfrm>
          <a:prstGeom prst="rect">
            <a:avLst/>
          </a:prstGeom>
          <a:solidFill>
            <a:srgbClr val="FFFFFF">
              <a:alpha val="4352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7AA2AF3E-0626-5AE8-4DB3-8A6D1CD13B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7386" y="2078428"/>
            <a:ext cx="4707429" cy="3957778"/>
          </a:xfrm>
          <a:noFill/>
          <a:ln>
            <a:noFill/>
          </a:ln>
        </p:spPr>
        <p:txBody>
          <a:bodyPr/>
          <a:lstStyle>
            <a:lvl1pPr marL="365125" indent="-365125">
              <a:tabLst/>
              <a:defRPr sz="2400"/>
            </a:lvl1pPr>
            <a:lvl2pPr marL="719138" indent="-314325">
              <a:tabLst>
                <a:tab pos="300038" algn="l"/>
              </a:tabLst>
              <a:defRPr/>
            </a:lvl2pPr>
            <a:lvl3pPr marL="850900" indent="-223838">
              <a:tabLst>
                <a:tab pos="300038" algn="l"/>
              </a:tabLst>
              <a:defRPr/>
            </a:lvl3pPr>
          </a:lstStyle>
          <a:p>
            <a:pPr lvl="0"/>
            <a:r>
              <a:rPr lang="fi-FI" noProof="0"/>
              <a:t>Kirjatkaa tähän toimenpiteet ja vastuuhenkilöt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CD9977-8A50-AEEB-5B02-661A83B3A132}"/>
              </a:ext>
            </a:extLst>
          </p:cNvPr>
          <p:cNvSpPr txBox="1"/>
          <p:nvPr userDrawn="1"/>
        </p:nvSpPr>
        <p:spPr>
          <a:xfrm>
            <a:off x="807386" y="821794"/>
            <a:ext cx="60991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5400" b="1">
                <a:latin typeface="+mj-lt"/>
                <a:cs typeface="Segoe UI" panose="020B0502040204020203" pitchFamily="34" charset="0"/>
              </a:rPr>
              <a:t>Marraskuu</a:t>
            </a:r>
            <a:endParaRPr lang="fi-FI" sz="4400" b="1">
              <a:latin typeface="+mj-lt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462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ouluku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CCBA1D-4122-F2F3-064F-BEAF7393221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EB5E99F-00C8-F1C0-F20B-2378AB2C66D1}"/>
              </a:ext>
            </a:extLst>
          </p:cNvPr>
          <p:cNvSpPr txBox="1"/>
          <p:nvPr userDrawn="1"/>
        </p:nvSpPr>
        <p:spPr>
          <a:xfrm>
            <a:off x="631616" y="6257817"/>
            <a:ext cx="3348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800" b="1" noProof="0">
                <a:latin typeface="+mj-lt"/>
              </a:rPr>
              <a:t>Vuosikello </a:t>
            </a:r>
            <a:r>
              <a:rPr lang="fi-FI" sz="1800" noProof="0">
                <a:latin typeface="+mj-lt"/>
              </a:rPr>
              <a:t>- syyslukukausi</a:t>
            </a:r>
          </a:p>
        </p:txBody>
      </p:sp>
      <p:pic>
        <p:nvPicPr>
          <p:cNvPr id="16" name="Picture 1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B464129-B375-47AE-8ECB-CA1E8AC941B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29074" y="5851988"/>
            <a:ext cx="795206" cy="811658"/>
          </a:xfrm>
          <a:prstGeom prst="rect">
            <a:avLst/>
          </a:prstGeom>
        </p:spPr>
      </p:pic>
      <p:pic>
        <p:nvPicPr>
          <p:cNvPr id="17" name="Picture 16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A0D24B07-DB42-AB59-EFC1-76D455027E3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925731" y="5591574"/>
            <a:ext cx="1053615" cy="1075413"/>
          </a:xfrm>
          <a:prstGeom prst="rect">
            <a:avLst/>
          </a:prstGeom>
        </p:spPr>
      </p:pic>
      <p:pic>
        <p:nvPicPr>
          <p:cNvPr id="18" name="Picture 17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3139D0CC-2428-09E3-7E6F-A84F1A908BE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9473066" y="5900864"/>
            <a:ext cx="750593" cy="766123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B8BA308-849C-289F-4081-2C8473DEAB3C}"/>
              </a:ext>
            </a:extLst>
          </p:cNvPr>
          <p:cNvSpPr/>
          <p:nvPr userDrawn="1"/>
        </p:nvSpPr>
        <p:spPr>
          <a:xfrm>
            <a:off x="687573" y="757137"/>
            <a:ext cx="3413351" cy="992372"/>
          </a:xfrm>
          <a:prstGeom prst="rect">
            <a:avLst/>
          </a:prstGeom>
          <a:solidFill>
            <a:srgbClr val="E5FD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7914F2EA-1E7C-DF6F-B53E-34BB9C96E3F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54217" y="2078428"/>
            <a:ext cx="4601333" cy="4104870"/>
          </a:xfrm>
        </p:spPr>
        <p:txBody>
          <a:bodyPr/>
          <a:lstStyle>
            <a:lvl1pPr marL="365125" indent="-365125">
              <a:tabLst/>
              <a:defRPr sz="2400"/>
            </a:lvl1pPr>
            <a:lvl2pPr marL="719138" indent="-314325">
              <a:tabLst>
                <a:tab pos="300038" algn="l"/>
              </a:tabLst>
              <a:defRPr/>
            </a:lvl2pPr>
            <a:lvl3pPr marL="850900" indent="-223838">
              <a:tabLst>
                <a:tab pos="300038" algn="l"/>
              </a:tabLst>
              <a:defRPr/>
            </a:lvl3pPr>
          </a:lstStyle>
          <a:p>
            <a:pPr lvl="0"/>
            <a:r>
              <a:rPr lang="fi-FI" noProof="0" err="1"/>
              <a:t>Click</a:t>
            </a:r>
            <a:r>
              <a:rPr lang="fi-FI" noProof="0"/>
              <a:t> to </a:t>
            </a:r>
            <a:r>
              <a:rPr lang="fi-FI" noProof="0" err="1"/>
              <a:t>edit</a:t>
            </a:r>
            <a:r>
              <a:rPr lang="fi-FI" noProof="0"/>
              <a:t> Master </a:t>
            </a:r>
            <a:r>
              <a:rPr lang="fi-FI" noProof="0" err="1"/>
              <a:t>text</a:t>
            </a:r>
            <a:r>
              <a:rPr lang="fi-FI" noProof="0"/>
              <a:t> </a:t>
            </a:r>
            <a:r>
              <a:rPr lang="fi-FI" noProof="0" err="1"/>
              <a:t>styles</a:t>
            </a:r>
            <a:endParaRPr lang="fi-FI" noProof="0"/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54DB8C-5241-1049-9676-EE5661A4BC2D}"/>
              </a:ext>
            </a:extLst>
          </p:cNvPr>
          <p:cNvSpPr/>
          <p:nvPr userDrawn="1"/>
        </p:nvSpPr>
        <p:spPr>
          <a:xfrm>
            <a:off x="631616" y="1837678"/>
            <a:ext cx="5058970" cy="4420139"/>
          </a:xfrm>
          <a:prstGeom prst="rect">
            <a:avLst/>
          </a:prstGeom>
          <a:solidFill>
            <a:srgbClr val="FFFFFF">
              <a:alpha val="4352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659B016C-2E95-2725-BDB1-980A597666D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7386" y="2078428"/>
            <a:ext cx="4707429" cy="3957778"/>
          </a:xfrm>
          <a:noFill/>
          <a:ln>
            <a:noFill/>
          </a:ln>
        </p:spPr>
        <p:txBody>
          <a:bodyPr/>
          <a:lstStyle>
            <a:lvl1pPr marL="365125" indent="-365125">
              <a:tabLst/>
              <a:defRPr sz="2400"/>
            </a:lvl1pPr>
            <a:lvl2pPr marL="719138" indent="-314325">
              <a:tabLst>
                <a:tab pos="300038" algn="l"/>
              </a:tabLst>
              <a:defRPr/>
            </a:lvl2pPr>
            <a:lvl3pPr marL="850900" indent="-223838">
              <a:tabLst>
                <a:tab pos="300038" algn="l"/>
              </a:tabLst>
              <a:defRPr/>
            </a:lvl3pPr>
          </a:lstStyle>
          <a:p>
            <a:pPr lvl="0"/>
            <a:r>
              <a:rPr lang="fi-FI" noProof="0"/>
              <a:t>Kirjatkaa tähän toimenpiteet ja vastuuhenkilöt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EC194B-C6F6-ABD9-569C-E93F1EACDD3D}"/>
              </a:ext>
            </a:extLst>
          </p:cNvPr>
          <p:cNvSpPr txBox="1"/>
          <p:nvPr userDrawn="1"/>
        </p:nvSpPr>
        <p:spPr>
          <a:xfrm>
            <a:off x="807386" y="821794"/>
            <a:ext cx="60991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5400" b="1">
                <a:latin typeface="+mj-lt"/>
                <a:cs typeface="Segoe UI" panose="020B0502040204020203" pitchFamily="34" charset="0"/>
              </a:rPr>
              <a:t>Joulukuu</a:t>
            </a:r>
            <a:endParaRPr lang="fi-FI" sz="4400" b="1">
              <a:latin typeface="+mj-lt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9184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mmiku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CCBA1D-4122-F2F3-064F-BEAF7393221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0907450-6D3B-B789-3C3B-628574C8DE02}"/>
              </a:ext>
            </a:extLst>
          </p:cNvPr>
          <p:cNvSpPr txBox="1"/>
          <p:nvPr userDrawn="1"/>
        </p:nvSpPr>
        <p:spPr>
          <a:xfrm>
            <a:off x="631616" y="6257817"/>
            <a:ext cx="3348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800" b="1" noProof="0">
                <a:latin typeface="+mj-lt"/>
              </a:rPr>
              <a:t>Vuosikello </a:t>
            </a:r>
            <a:r>
              <a:rPr lang="fi-FI" sz="1800" noProof="0">
                <a:latin typeface="+mj-lt"/>
              </a:rPr>
              <a:t>- kevätlukukausi</a:t>
            </a:r>
          </a:p>
        </p:txBody>
      </p:sp>
      <p:pic>
        <p:nvPicPr>
          <p:cNvPr id="16" name="Picture 1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0E41F69-BEEC-29F3-1A4E-7E470591B1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29074" y="5851988"/>
            <a:ext cx="795206" cy="811658"/>
          </a:xfrm>
          <a:prstGeom prst="rect">
            <a:avLst/>
          </a:prstGeom>
        </p:spPr>
      </p:pic>
      <p:pic>
        <p:nvPicPr>
          <p:cNvPr id="17" name="Picture 16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CEC785C6-23EB-AAF5-1285-21614A739DE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925731" y="5591574"/>
            <a:ext cx="1053615" cy="1075413"/>
          </a:xfrm>
          <a:prstGeom prst="rect">
            <a:avLst/>
          </a:prstGeom>
        </p:spPr>
      </p:pic>
      <p:pic>
        <p:nvPicPr>
          <p:cNvPr id="18" name="Picture 17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CCD98A10-988F-46AA-84FD-948A79B9E64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9473066" y="5900864"/>
            <a:ext cx="750593" cy="766123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33537F02-2410-CF4B-42DC-8DE9A9DAFB0A}"/>
              </a:ext>
            </a:extLst>
          </p:cNvPr>
          <p:cNvSpPr/>
          <p:nvPr userDrawn="1"/>
        </p:nvSpPr>
        <p:spPr>
          <a:xfrm>
            <a:off x="439479" y="722384"/>
            <a:ext cx="4196316" cy="992372"/>
          </a:xfrm>
          <a:prstGeom prst="rect">
            <a:avLst/>
          </a:prstGeom>
          <a:solidFill>
            <a:srgbClr val="E6F5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B4A28306-5F40-536B-5ACC-DBF574F1D8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54217" y="2078428"/>
            <a:ext cx="4601333" cy="4104870"/>
          </a:xfrm>
        </p:spPr>
        <p:txBody>
          <a:bodyPr/>
          <a:lstStyle>
            <a:lvl1pPr marL="365125" indent="-365125">
              <a:tabLst/>
              <a:defRPr sz="2400"/>
            </a:lvl1pPr>
            <a:lvl2pPr marL="719138" indent="-314325">
              <a:tabLst>
                <a:tab pos="300038" algn="l"/>
              </a:tabLst>
              <a:defRPr/>
            </a:lvl2pPr>
            <a:lvl3pPr marL="850900" indent="-223838">
              <a:tabLst>
                <a:tab pos="300038" algn="l"/>
              </a:tabLst>
              <a:defRPr/>
            </a:lvl3pPr>
          </a:lstStyle>
          <a:p>
            <a:pPr lvl="0"/>
            <a:r>
              <a:rPr lang="fi-FI" noProof="0" err="1"/>
              <a:t>Click</a:t>
            </a:r>
            <a:r>
              <a:rPr lang="fi-FI" noProof="0"/>
              <a:t> to </a:t>
            </a:r>
            <a:r>
              <a:rPr lang="fi-FI" noProof="0" err="1"/>
              <a:t>edit</a:t>
            </a:r>
            <a:r>
              <a:rPr lang="fi-FI" noProof="0"/>
              <a:t> Master </a:t>
            </a:r>
            <a:r>
              <a:rPr lang="fi-FI" noProof="0" err="1"/>
              <a:t>text</a:t>
            </a:r>
            <a:r>
              <a:rPr lang="fi-FI" noProof="0"/>
              <a:t> </a:t>
            </a:r>
            <a:r>
              <a:rPr lang="fi-FI" noProof="0" err="1"/>
              <a:t>styles</a:t>
            </a:r>
            <a:endParaRPr lang="fi-FI" noProof="0"/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A778F9-93AF-56DE-5957-52C267733627}"/>
              </a:ext>
            </a:extLst>
          </p:cNvPr>
          <p:cNvSpPr/>
          <p:nvPr userDrawn="1"/>
        </p:nvSpPr>
        <p:spPr>
          <a:xfrm>
            <a:off x="631616" y="1837678"/>
            <a:ext cx="5058970" cy="4420139"/>
          </a:xfrm>
          <a:prstGeom prst="rect">
            <a:avLst/>
          </a:prstGeom>
          <a:solidFill>
            <a:srgbClr val="FFFFFF">
              <a:alpha val="4352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38C08B87-725D-BD5A-07BF-F69074FE0AE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7386" y="2078428"/>
            <a:ext cx="4707429" cy="3957778"/>
          </a:xfrm>
          <a:noFill/>
          <a:ln>
            <a:noFill/>
          </a:ln>
        </p:spPr>
        <p:txBody>
          <a:bodyPr/>
          <a:lstStyle>
            <a:lvl1pPr marL="365125" indent="-365125">
              <a:tabLst/>
              <a:defRPr sz="2400"/>
            </a:lvl1pPr>
            <a:lvl2pPr marL="719138" indent="-314325">
              <a:tabLst>
                <a:tab pos="300038" algn="l"/>
              </a:tabLst>
              <a:defRPr/>
            </a:lvl2pPr>
            <a:lvl3pPr marL="850900" indent="-223838">
              <a:tabLst>
                <a:tab pos="300038" algn="l"/>
              </a:tabLst>
              <a:defRPr/>
            </a:lvl3pPr>
          </a:lstStyle>
          <a:p>
            <a:pPr lvl="0"/>
            <a:r>
              <a:rPr lang="fi-FI" noProof="0"/>
              <a:t>Kirjatkaa tähän toimenpiteet ja vastuuhenkilöt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0AB407-7821-F24D-DAA2-02468C674F64}"/>
              </a:ext>
            </a:extLst>
          </p:cNvPr>
          <p:cNvSpPr txBox="1"/>
          <p:nvPr userDrawn="1"/>
        </p:nvSpPr>
        <p:spPr>
          <a:xfrm>
            <a:off x="807386" y="821794"/>
            <a:ext cx="60991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5400" b="1">
                <a:latin typeface="+mj-lt"/>
                <a:cs typeface="Segoe UI" panose="020B0502040204020203" pitchFamily="34" charset="0"/>
              </a:rPr>
              <a:t>Tammikuu</a:t>
            </a:r>
            <a:endParaRPr lang="fi-FI" sz="4400" b="1">
              <a:latin typeface="+mj-lt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854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miku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CCBA1D-4122-F2F3-064F-BEAF7393221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4F6CC48-F87B-EB24-52F3-587658B4150D}"/>
              </a:ext>
            </a:extLst>
          </p:cNvPr>
          <p:cNvSpPr txBox="1"/>
          <p:nvPr userDrawn="1"/>
        </p:nvSpPr>
        <p:spPr>
          <a:xfrm>
            <a:off x="631616" y="6257817"/>
            <a:ext cx="3348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800" b="1" noProof="0">
                <a:latin typeface="+mj-lt"/>
              </a:rPr>
              <a:t>Vuosikello </a:t>
            </a:r>
            <a:r>
              <a:rPr lang="fi-FI" sz="1800" noProof="0">
                <a:latin typeface="+mj-lt"/>
              </a:rPr>
              <a:t>- kevätlukukausi</a:t>
            </a:r>
          </a:p>
        </p:txBody>
      </p:sp>
      <p:pic>
        <p:nvPicPr>
          <p:cNvPr id="13" name="Picture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D835CE4-6EF8-3181-50DC-FF54257B5E6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29074" y="5851988"/>
            <a:ext cx="795206" cy="811658"/>
          </a:xfrm>
          <a:prstGeom prst="rect">
            <a:avLst/>
          </a:prstGeom>
        </p:spPr>
      </p:pic>
      <p:pic>
        <p:nvPicPr>
          <p:cNvPr id="14" name="Picture 13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783EF0A4-2572-91AD-80CB-C7D0B7EB283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925731" y="5591574"/>
            <a:ext cx="1053615" cy="1075413"/>
          </a:xfrm>
          <a:prstGeom prst="rect">
            <a:avLst/>
          </a:prstGeom>
        </p:spPr>
      </p:pic>
      <p:pic>
        <p:nvPicPr>
          <p:cNvPr id="15" name="Picture 14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C5D12B3D-EAF9-F32C-0855-ECB6D18DE9A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9473066" y="5900864"/>
            <a:ext cx="750593" cy="76612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82B7DE1-F8A8-00D9-5579-11F939972270}"/>
              </a:ext>
            </a:extLst>
          </p:cNvPr>
          <p:cNvSpPr/>
          <p:nvPr userDrawn="1"/>
        </p:nvSpPr>
        <p:spPr>
          <a:xfrm>
            <a:off x="631616" y="591192"/>
            <a:ext cx="3771014" cy="992372"/>
          </a:xfrm>
          <a:prstGeom prst="rect">
            <a:avLst/>
          </a:prstGeom>
          <a:solidFill>
            <a:srgbClr val="E6F5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4DFF277B-3E8D-9284-16A2-51ABB09EBF0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54217" y="2078428"/>
            <a:ext cx="4601333" cy="4104870"/>
          </a:xfrm>
        </p:spPr>
        <p:txBody>
          <a:bodyPr/>
          <a:lstStyle>
            <a:lvl1pPr marL="365125" indent="-365125">
              <a:tabLst/>
              <a:defRPr sz="2400"/>
            </a:lvl1pPr>
            <a:lvl2pPr marL="719138" indent="-314325">
              <a:tabLst>
                <a:tab pos="300038" algn="l"/>
              </a:tabLst>
              <a:defRPr/>
            </a:lvl2pPr>
            <a:lvl3pPr marL="850900" indent="-223838">
              <a:tabLst>
                <a:tab pos="300038" algn="l"/>
              </a:tabLst>
              <a:defRPr/>
            </a:lvl3pPr>
          </a:lstStyle>
          <a:p>
            <a:pPr lvl="0"/>
            <a:r>
              <a:rPr lang="fi-FI" noProof="0" err="1"/>
              <a:t>Click</a:t>
            </a:r>
            <a:r>
              <a:rPr lang="fi-FI" noProof="0"/>
              <a:t> to </a:t>
            </a:r>
            <a:r>
              <a:rPr lang="fi-FI" noProof="0" err="1"/>
              <a:t>edit</a:t>
            </a:r>
            <a:r>
              <a:rPr lang="fi-FI" noProof="0"/>
              <a:t> Master </a:t>
            </a:r>
            <a:r>
              <a:rPr lang="fi-FI" noProof="0" err="1"/>
              <a:t>text</a:t>
            </a:r>
            <a:r>
              <a:rPr lang="fi-FI" noProof="0"/>
              <a:t> </a:t>
            </a:r>
            <a:r>
              <a:rPr lang="fi-FI" noProof="0" err="1"/>
              <a:t>styles</a:t>
            </a:r>
            <a:endParaRPr lang="fi-FI" noProof="0"/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E50F33-1309-268E-5C66-D715FF50E13D}"/>
              </a:ext>
            </a:extLst>
          </p:cNvPr>
          <p:cNvSpPr/>
          <p:nvPr userDrawn="1"/>
        </p:nvSpPr>
        <p:spPr>
          <a:xfrm>
            <a:off x="631616" y="1837678"/>
            <a:ext cx="5058970" cy="4420139"/>
          </a:xfrm>
          <a:prstGeom prst="rect">
            <a:avLst/>
          </a:prstGeom>
          <a:solidFill>
            <a:srgbClr val="FFFFFF">
              <a:alpha val="4352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6F8ACEF4-6ED0-AF24-8540-87D0F458457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7386" y="2078428"/>
            <a:ext cx="4707429" cy="3957778"/>
          </a:xfrm>
          <a:noFill/>
          <a:ln>
            <a:noFill/>
          </a:ln>
        </p:spPr>
        <p:txBody>
          <a:bodyPr/>
          <a:lstStyle>
            <a:lvl1pPr marL="365125" indent="-365125">
              <a:tabLst/>
              <a:defRPr sz="2400"/>
            </a:lvl1pPr>
            <a:lvl2pPr marL="719138" indent="-314325">
              <a:tabLst>
                <a:tab pos="300038" algn="l"/>
              </a:tabLst>
              <a:defRPr/>
            </a:lvl2pPr>
            <a:lvl3pPr marL="850900" indent="-223838">
              <a:tabLst>
                <a:tab pos="300038" algn="l"/>
              </a:tabLst>
              <a:defRPr/>
            </a:lvl3pPr>
          </a:lstStyle>
          <a:p>
            <a:pPr lvl="0"/>
            <a:r>
              <a:rPr lang="fi-FI" noProof="0"/>
              <a:t>Kirjatkaa tähän toimenpiteet ja vastuuhenkilöt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B876AE-C189-6C77-1272-FD9AAA239E2C}"/>
              </a:ext>
            </a:extLst>
          </p:cNvPr>
          <p:cNvSpPr txBox="1"/>
          <p:nvPr userDrawn="1"/>
        </p:nvSpPr>
        <p:spPr>
          <a:xfrm>
            <a:off x="807386" y="821794"/>
            <a:ext cx="60991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5400" b="1">
                <a:latin typeface="+mj-lt"/>
                <a:cs typeface="Segoe UI" panose="020B0502040204020203" pitchFamily="34" charset="0"/>
              </a:rPr>
              <a:t>Helmikuu</a:t>
            </a:r>
            <a:endParaRPr lang="fi-FI" sz="4400" b="1">
              <a:latin typeface="+mj-lt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29905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alisku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CCBA1D-4122-F2F3-064F-BEAF7393221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73BB8B8-BC59-AB3F-D0F1-1B29DF2097D2}"/>
              </a:ext>
            </a:extLst>
          </p:cNvPr>
          <p:cNvSpPr txBox="1"/>
          <p:nvPr userDrawn="1"/>
        </p:nvSpPr>
        <p:spPr>
          <a:xfrm>
            <a:off x="631616" y="6257817"/>
            <a:ext cx="3348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800" b="1" noProof="0">
                <a:latin typeface="+mj-lt"/>
              </a:rPr>
              <a:t>Vuosikello </a:t>
            </a:r>
            <a:r>
              <a:rPr lang="fi-FI" sz="1800" noProof="0">
                <a:latin typeface="+mj-lt"/>
              </a:rPr>
              <a:t>- kevätlukukausi</a:t>
            </a:r>
          </a:p>
        </p:txBody>
      </p:sp>
      <p:pic>
        <p:nvPicPr>
          <p:cNvPr id="16" name="Picture 1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3765629-799B-C94B-030E-5664791D2E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29074" y="5851988"/>
            <a:ext cx="795206" cy="811658"/>
          </a:xfrm>
          <a:prstGeom prst="rect">
            <a:avLst/>
          </a:prstGeom>
        </p:spPr>
      </p:pic>
      <p:pic>
        <p:nvPicPr>
          <p:cNvPr id="17" name="Picture 16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A9CEF251-5A1E-1320-1F94-02BDE422450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925731" y="5591574"/>
            <a:ext cx="1053615" cy="1075413"/>
          </a:xfrm>
          <a:prstGeom prst="rect">
            <a:avLst/>
          </a:prstGeom>
        </p:spPr>
      </p:pic>
      <p:pic>
        <p:nvPicPr>
          <p:cNvPr id="18" name="Picture 17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20B4874D-A103-617D-853E-029B6C05119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9473066" y="5900864"/>
            <a:ext cx="750593" cy="766123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A38B953-8AF5-89FA-464D-0CCEC0B6BF21}"/>
              </a:ext>
            </a:extLst>
          </p:cNvPr>
          <p:cNvSpPr/>
          <p:nvPr userDrawn="1"/>
        </p:nvSpPr>
        <p:spPr>
          <a:xfrm>
            <a:off x="567070" y="623776"/>
            <a:ext cx="3856074" cy="992372"/>
          </a:xfrm>
          <a:prstGeom prst="rect">
            <a:avLst/>
          </a:prstGeom>
          <a:solidFill>
            <a:srgbClr val="DDF1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BE567824-B81E-8AD0-E969-92662862042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54217" y="2078428"/>
            <a:ext cx="4601333" cy="4104870"/>
          </a:xfrm>
        </p:spPr>
        <p:txBody>
          <a:bodyPr/>
          <a:lstStyle>
            <a:lvl1pPr marL="365125" indent="-365125">
              <a:tabLst/>
              <a:defRPr sz="2400"/>
            </a:lvl1pPr>
            <a:lvl2pPr marL="719138" indent="-314325">
              <a:tabLst>
                <a:tab pos="300038" algn="l"/>
              </a:tabLst>
              <a:defRPr/>
            </a:lvl2pPr>
            <a:lvl3pPr marL="850900" indent="-223838">
              <a:tabLst>
                <a:tab pos="300038" algn="l"/>
              </a:tabLst>
              <a:defRPr/>
            </a:lvl3pPr>
          </a:lstStyle>
          <a:p>
            <a:pPr lvl="0"/>
            <a:r>
              <a:rPr lang="fi-FI" noProof="0" err="1"/>
              <a:t>Click</a:t>
            </a:r>
            <a:r>
              <a:rPr lang="fi-FI" noProof="0"/>
              <a:t> to </a:t>
            </a:r>
            <a:r>
              <a:rPr lang="fi-FI" noProof="0" err="1"/>
              <a:t>edit</a:t>
            </a:r>
            <a:r>
              <a:rPr lang="fi-FI" noProof="0"/>
              <a:t> Master </a:t>
            </a:r>
            <a:r>
              <a:rPr lang="fi-FI" noProof="0" err="1"/>
              <a:t>text</a:t>
            </a:r>
            <a:r>
              <a:rPr lang="fi-FI" noProof="0"/>
              <a:t> </a:t>
            </a:r>
            <a:r>
              <a:rPr lang="fi-FI" noProof="0" err="1"/>
              <a:t>styles</a:t>
            </a:r>
            <a:endParaRPr lang="fi-FI" noProof="0"/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097CC97-E748-ACE6-99C5-6A8AF0D3FC7D}"/>
              </a:ext>
            </a:extLst>
          </p:cNvPr>
          <p:cNvSpPr/>
          <p:nvPr userDrawn="1"/>
        </p:nvSpPr>
        <p:spPr>
          <a:xfrm>
            <a:off x="631616" y="1837678"/>
            <a:ext cx="5058970" cy="4420139"/>
          </a:xfrm>
          <a:prstGeom prst="rect">
            <a:avLst/>
          </a:prstGeom>
          <a:solidFill>
            <a:srgbClr val="FFFFFF">
              <a:alpha val="4352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5414A56D-CFBB-1EA9-7989-EAAAFDA949D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7386" y="2078428"/>
            <a:ext cx="4707429" cy="3957778"/>
          </a:xfrm>
          <a:noFill/>
          <a:ln>
            <a:noFill/>
          </a:ln>
        </p:spPr>
        <p:txBody>
          <a:bodyPr/>
          <a:lstStyle>
            <a:lvl1pPr marL="365125" indent="-365125">
              <a:tabLst/>
              <a:defRPr sz="2400"/>
            </a:lvl1pPr>
            <a:lvl2pPr marL="719138" indent="-314325">
              <a:tabLst>
                <a:tab pos="300038" algn="l"/>
              </a:tabLst>
              <a:defRPr/>
            </a:lvl2pPr>
            <a:lvl3pPr marL="850900" indent="-223838">
              <a:tabLst>
                <a:tab pos="300038" algn="l"/>
              </a:tabLst>
              <a:defRPr/>
            </a:lvl3pPr>
          </a:lstStyle>
          <a:p>
            <a:pPr lvl="0"/>
            <a:r>
              <a:rPr lang="fi-FI" noProof="0"/>
              <a:t>Kirjatkaa tähän toimenpiteet ja vastuuhenkilöt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2E735E-E999-D0FE-04EA-38BC1C80BDAB}"/>
              </a:ext>
            </a:extLst>
          </p:cNvPr>
          <p:cNvSpPr txBox="1"/>
          <p:nvPr userDrawn="1"/>
        </p:nvSpPr>
        <p:spPr>
          <a:xfrm>
            <a:off x="807386" y="821794"/>
            <a:ext cx="60991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5400" b="1">
                <a:latin typeface="+mj-lt"/>
                <a:cs typeface="Segoe UI" panose="020B0502040204020203" pitchFamily="34" charset="0"/>
              </a:rPr>
              <a:t>Maaliskuu</a:t>
            </a:r>
            <a:endParaRPr lang="fi-FI" sz="4400" b="1">
              <a:latin typeface="+mj-lt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249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uhtiku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CCBA1D-4122-F2F3-064F-BEAF7393221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14FF66F-6EBC-2E38-4788-E41B7BBBAEFF}"/>
              </a:ext>
            </a:extLst>
          </p:cNvPr>
          <p:cNvSpPr txBox="1"/>
          <p:nvPr userDrawn="1"/>
        </p:nvSpPr>
        <p:spPr>
          <a:xfrm>
            <a:off x="631616" y="6257817"/>
            <a:ext cx="3348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800" b="1" noProof="0">
                <a:latin typeface="+mj-lt"/>
              </a:rPr>
              <a:t>Vuosikello </a:t>
            </a:r>
            <a:r>
              <a:rPr lang="fi-FI" sz="1800" noProof="0">
                <a:latin typeface="+mj-lt"/>
              </a:rPr>
              <a:t>- kevätlukukausi</a:t>
            </a:r>
          </a:p>
        </p:txBody>
      </p:sp>
      <p:pic>
        <p:nvPicPr>
          <p:cNvPr id="13" name="Picture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F274FC8-1A51-CD57-19E6-45055BA4925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29074" y="5851988"/>
            <a:ext cx="795206" cy="811658"/>
          </a:xfrm>
          <a:prstGeom prst="rect">
            <a:avLst/>
          </a:prstGeom>
        </p:spPr>
      </p:pic>
      <p:pic>
        <p:nvPicPr>
          <p:cNvPr id="14" name="Picture 13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D15C3DA0-E137-65D1-EE3D-5750EDA6ED7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925731" y="5591574"/>
            <a:ext cx="1053615" cy="1075413"/>
          </a:xfrm>
          <a:prstGeom prst="rect">
            <a:avLst/>
          </a:prstGeom>
        </p:spPr>
      </p:pic>
      <p:pic>
        <p:nvPicPr>
          <p:cNvPr id="15" name="Picture 14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5B4D9C18-84F5-432A-4CDF-A7B8BDD6EB1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9473066" y="5900864"/>
            <a:ext cx="750593" cy="766123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84E728A-3B62-3C12-0F5A-E9F664A3301A}"/>
              </a:ext>
            </a:extLst>
          </p:cNvPr>
          <p:cNvSpPr/>
          <p:nvPr userDrawn="1"/>
        </p:nvSpPr>
        <p:spPr>
          <a:xfrm>
            <a:off x="567070" y="665770"/>
            <a:ext cx="3544186" cy="992372"/>
          </a:xfrm>
          <a:prstGeom prst="rect">
            <a:avLst/>
          </a:prstGeom>
          <a:solidFill>
            <a:srgbClr val="D6ECD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A0A4713A-4F0F-028F-7C4E-241D23F70B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54217" y="2078428"/>
            <a:ext cx="4601333" cy="4104870"/>
          </a:xfrm>
        </p:spPr>
        <p:txBody>
          <a:bodyPr/>
          <a:lstStyle>
            <a:lvl1pPr marL="365125" indent="-365125">
              <a:tabLst/>
              <a:defRPr sz="2400"/>
            </a:lvl1pPr>
            <a:lvl2pPr marL="719138" indent="-314325">
              <a:tabLst>
                <a:tab pos="300038" algn="l"/>
              </a:tabLst>
              <a:defRPr/>
            </a:lvl2pPr>
            <a:lvl3pPr marL="850900" indent="-223838">
              <a:tabLst>
                <a:tab pos="300038" algn="l"/>
              </a:tabLst>
              <a:defRPr/>
            </a:lvl3pPr>
          </a:lstStyle>
          <a:p>
            <a:pPr lvl="0"/>
            <a:r>
              <a:rPr lang="fi-FI" noProof="0" err="1"/>
              <a:t>Click</a:t>
            </a:r>
            <a:r>
              <a:rPr lang="fi-FI" noProof="0"/>
              <a:t> to </a:t>
            </a:r>
            <a:r>
              <a:rPr lang="fi-FI" noProof="0" err="1"/>
              <a:t>edit</a:t>
            </a:r>
            <a:r>
              <a:rPr lang="fi-FI" noProof="0"/>
              <a:t> Master </a:t>
            </a:r>
            <a:r>
              <a:rPr lang="fi-FI" noProof="0" err="1"/>
              <a:t>text</a:t>
            </a:r>
            <a:r>
              <a:rPr lang="fi-FI" noProof="0"/>
              <a:t> </a:t>
            </a:r>
            <a:r>
              <a:rPr lang="fi-FI" noProof="0" err="1"/>
              <a:t>styles</a:t>
            </a:r>
            <a:endParaRPr lang="fi-FI" noProof="0"/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AE339CE-0E15-E8A0-D8BB-5FE5CB9A3EA8}"/>
              </a:ext>
            </a:extLst>
          </p:cNvPr>
          <p:cNvSpPr/>
          <p:nvPr userDrawn="1"/>
        </p:nvSpPr>
        <p:spPr>
          <a:xfrm>
            <a:off x="631616" y="1837678"/>
            <a:ext cx="5058970" cy="4420139"/>
          </a:xfrm>
          <a:prstGeom prst="rect">
            <a:avLst/>
          </a:prstGeom>
          <a:solidFill>
            <a:srgbClr val="FFFFFF">
              <a:alpha val="4352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F5631BB9-33D0-05F3-9C8A-C391F418DE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7386" y="2078428"/>
            <a:ext cx="4707429" cy="3957778"/>
          </a:xfrm>
          <a:noFill/>
          <a:ln>
            <a:noFill/>
          </a:ln>
        </p:spPr>
        <p:txBody>
          <a:bodyPr/>
          <a:lstStyle>
            <a:lvl1pPr marL="365125" indent="-365125">
              <a:tabLst/>
              <a:defRPr sz="2400"/>
            </a:lvl1pPr>
            <a:lvl2pPr marL="719138" indent="-314325">
              <a:tabLst>
                <a:tab pos="300038" algn="l"/>
              </a:tabLst>
              <a:defRPr/>
            </a:lvl2pPr>
            <a:lvl3pPr marL="850900" indent="-223838">
              <a:tabLst>
                <a:tab pos="300038" algn="l"/>
              </a:tabLst>
              <a:defRPr/>
            </a:lvl3pPr>
          </a:lstStyle>
          <a:p>
            <a:pPr lvl="0"/>
            <a:r>
              <a:rPr lang="fi-FI" noProof="0"/>
              <a:t>Kirjatkaa tähän toimenpiteet ja vastuuhenkilöt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C5F059-5832-C02D-A86C-68C344FE0204}"/>
              </a:ext>
            </a:extLst>
          </p:cNvPr>
          <p:cNvSpPr txBox="1"/>
          <p:nvPr userDrawn="1"/>
        </p:nvSpPr>
        <p:spPr>
          <a:xfrm>
            <a:off x="807386" y="821794"/>
            <a:ext cx="60991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5400" b="1">
                <a:latin typeface="+mj-lt"/>
                <a:cs typeface="Segoe UI" panose="020B0502040204020203" pitchFamily="34" charset="0"/>
              </a:rPr>
              <a:t>Huhtikuu</a:t>
            </a:r>
            <a:endParaRPr lang="fi-FI" sz="4400" b="1">
              <a:latin typeface="+mj-lt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0880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ukoku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CCBA1D-4122-F2F3-064F-BEAF7393221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8A0CCCB-CFEA-FE96-1877-F90658470AE7}"/>
              </a:ext>
            </a:extLst>
          </p:cNvPr>
          <p:cNvSpPr txBox="1"/>
          <p:nvPr userDrawn="1"/>
        </p:nvSpPr>
        <p:spPr>
          <a:xfrm>
            <a:off x="631616" y="6257817"/>
            <a:ext cx="3348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800" b="1" noProof="0">
                <a:latin typeface="+mj-lt"/>
              </a:rPr>
              <a:t>Vuosikello </a:t>
            </a:r>
            <a:r>
              <a:rPr lang="fi-FI" sz="1800" noProof="0">
                <a:latin typeface="+mj-lt"/>
              </a:rPr>
              <a:t>- kevätlukukausi</a:t>
            </a:r>
          </a:p>
        </p:txBody>
      </p:sp>
      <p:pic>
        <p:nvPicPr>
          <p:cNvPr id="14" name="Picture 1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835C19F-4CAC-290F-6C31-ADEDFBBA51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29074" y="5851988"/>
            <a:ext cx="795206" cy="811658"/>
          </a:xfrm>
          <a:prstGeom prst="rect">
            <a:avLst/>
          </a:prstGeom>
        </p:spPr>
      </p:pic>
      <p:pic>
        <p:nvPicPr>
          <p:cNvPr id="15" name="Picture 14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B2A2E305-5514-ABEC-4C9B-E3DFD981452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925731" y="5591574"/>
            <a:ext cx="1053615" cy="1075413"/>
          </a:xfrm>
          <a:prstGeom prst="rect">
            <a:avLst/>
          </a:prstGeom>
        </p:spPr>
      </p:pic>
      <p:pic>
        <p:nvPicPr>
          <p:cNvPr id="16" name="Picture 1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D530310D-5C8F-8C85-7BA0-6BB6374E9BF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9473066" y="5900864"/>
            <a:ext cx="750593" cy="76612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5A711A3-E567-9D57-CC75-C3925364E049}"/>
              </a:ext>
            </a:extLst>
          </p:cNvPr>
          <p:cNvSpPr/>
          <p:nvPr userDrawn="1"/>
        </p:nvSpPr>
        <p:spPr>
          <a:xfrm>
            <a:off x="531627" y="730001"/>
            <a:ext cx="3827721" cy="992372"/>
          </a:xfrm>
          <a:prstGeom prst="rect">
            <a:avLst/>
          </a:prstGeom>
          <a:solidFill>
            <a:srgbClr val="D3EAD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9BFFE065-ABAB-46A6-6C7D-2232CE63D8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54217" y="2078428"/>
            <a:ext cx="4601333" cy="4104870"/>
          </a:xfrm>
        </p:spPr>
        <p:txBody>
          <a:bodyPr/>
          <a:lstStyle>
            <a:lvl1pPr marL="365125" indent="-365125">
              <a:tabLst/>
              <a:defRPr sz="2400"/>
            </a:lvl1pPr>
            <a:lvl2pPr marL="719138" indent="-314325">
              <a:tabLst>
                <a:tab pos="300038" algn="l"/>
              </a:tabLst>
              <a:defRPr/>
            </a:lvl2pPr>
            <a:lvl3pPr marL="850900" indent="-223838">
              <a:tabLst>
                <a:tab pos="300038" algn="l"/>
              </a:tabLst>
              <a:defRPr/>
            </a:lvl3pPr>
          </a:lstStyle>
          <a:p>
            <a:pPr lvl="0"/>
            <a:r>
              <a:rPr lang="fi-FI" noProof="0" err="1"/>
              <a:t>Click</a:t>
            </a:r>
            <a:r>
              <a:rPr lang="fi-FI" noProof="0"/>
              <a:t> to </a:t>
            </a:r>
            <a:r>
              <a:rPr lang="fi-FI" noProof="0" err="1"/>
              <a:t>edit</a:t>
            </a:r>
            <a:r>
              <a:rPr lang="fi-FI" noProof="0"/>
              <a:t> Master </a:t>
            </a:r>
            <a:r>
              <a:rPr lang="fi-FI" noProof="0" err="1"/>
              <a:t>text</a:t>
            </a:r>
            <a:r>
              <a:rPr lang="fi-FI" noProof="0"/>
              <a:t> </a:t>
            </a:r>
            <a:r>
              <a:rPr lang="fi-FI" noProof="0" err="1"/>
              <a:t>styles</a:t>
            </a:r>
            <a:endParaRPr lang="fi-FI" noProof="0"/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48C6018-02D5-E9D6-2942-2004E1CA973A}"/>
              </a:ext>
            </a:extLst>
          </p:cNvPr>
          <p:cNvSpPr/>
          <p:nvPr userDrawn="1"/>
        </p:nvSpPr>
        <p:spPr>
          <a:xfrm>
            <a:off x="631616" y="1837678"/>
            <a:ext cx="5058970" cy="4420139"/>
          </a:xfrm>
          <a:prstGeom prst="rect">
            <a:avLst/>
          </a:prstGeom>
          <a:solidFill>
            <a:srgbClr val="FFFFFF">
              <a:alpha val="43529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1BD08C57-F4B0-3FC0-AF7B-7BBF22C8B7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7386" y="2078428"/>
            <a:ext cx="4707429" cy="3957778"/>
          </a:xfrm>
          <a:noFill/>
          <a:ln>
            <a:noFill/>
          </a:ln>
        </p:spPr>
        <p:txBody>
          <a:bodyPr/>
          <a:lstStyle>
            <a:lvl1pPr marL="365125" indent="-365125">
              <a:tabLst/>
              <a:defRPr sz="2400"/>
            </a:lvl1pPr>
            <a:lvl2pPr marL="719138" indent="-314325">
              <a:tabLst>
                <a:tab pos="300038" algn="l"/>
              </a:tabLst>
              <a:defRPr/>
            </a:lvl2pPr>
            <a:lvl3pPr marL="850900" indent="-223838">
              <a:tabLst>
                <a:tab pos="300038" algn="l"/>
              </a:tabLst>
              <a:defRPr/>
            </a:lvl3pPr>
          </a:lstStyle>
          <a:p>
            <a:pPr lvl="0"/>
            <a:r>
              <a:rPr lang="fi-FI" noProof="0"/>
              <a:t>Kirjatkaa tähän toimenpiteet ja vastuuhenkilöt</a:t>
            </a:r>
          </a:p>
          <a:p>
            <a:pPr lvl="1"/>
            <a:r>
              <a:rPr lang="fi-FI" noProof="0"/>
              <a:t>Second </a:t>
            </a:r>
            <a:r>
              <a:rPr lang="fi-FI" noProof="0" err="1"/>
              <a:t>level</a:t>
            </a:r>
            <a:endParaRPr lang="fi-FI" noProof="0"/>
          </a:p>
          <a:p>
            <a:pPr lvl="2"/>
            <a:r>
              <a:rPr lang="fi-FI" noProof="0"/>
              <a:t>Third </a:t>
            </a:r>
            <a:r>
              <a:rPr lang="fi-FI" noProof="0" err="1"/>
              <a:t>level</a:t>
            </a:r>
            <a:endParaRPr lang="fi-FI" noProof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24E219-090A-C919-5DDC-DB72B2F2B5B1}"/>
              </a:ext>
            </a:extLst>
          </p:cNvPr>
          <p:cNvSpPr txBox="1"/>
          <p:nvPr userDrawn="1"/>
        </p:nvSpPr>
        <p:spPr>
          <a:xfrm>
            <a:off x="807386" y="821794"/>
            <a:ext cx="60991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5400" b="1">
                <a:latin typeface="+mj-lt"/>
                <a:cs typeface="Segoe UI" panose="020B0502040204020203" pitchFamily="34" charset="0"/>
              </a:rPr>
              <a:t>Toukokuu</a:t>
            </a:r>
            <a:endParaRPr lang="fi-FI" sz="4400" b="1">
              <a:latin typeface="+mj-lt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883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5C50CB-FD6D-5AAF-DEAE-21ACA3465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FI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2B8710-1C4E-D989-DC9F-09A73423EF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FI"/>
              <a:t>Click to edit Master text styles</a:t>
            </a:r>
          </a:p>
          <a:p>
            <a:pPr lvl="1"/>
            <a:r>
              <a:rPr lang="en-FI"/>
              <a:t>Second level</a:t>
            </a:r>
          </a:p>
          <a:p>
            <a:pPr lvl="2"/>
            <a:r>
              <a:rPr lang="en-FI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88947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4" r:id="rId2"/>
    <p:sldLayoutId id="2147483669" r:id="rId3"/>
    <p:sldLayoutId id="2147483670" r:id="rId4"/>
    <p:sldLayoutId id="2147483671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Franklin Gothic Medium" panose="020B06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b="0" i="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b="0" i="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AD2309-50E7-3CEF-51D0-76489EA66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8932" y="500062"/>
            <a:ext cx="893233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86DB57-4FF8-9362-DB79-1125CC7ECE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2133" y="2218267"/>
            <a:ext cx="10371667" cy="3958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67635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60" r:id="rId2"/>
    <p:sldLayoutId id="2147483661" r:id="rId3"/>
    <p:sldLayoutId id="2147483662" r:id="rId4"/>
    <p:sldLayoutId id="2147483663" r:id="rId5"/>
    <p:sldLayoutId id="2147483665" r:id="rId6"/>
    <p:sldLayoutId id="2147483664" r:id="rId7"/>
    <p:sldLayoutId id="2147483666" r:id="rId8"/>
    <p:sldLayoutId id="2147483667" r:id="rId9"/>
    <p:sldLayoutId id="214748366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tx1"/>
          </a:solidFill>
          <a:latin typeface="Franklin Gothic Heavy" panose="020B06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899C6-8AE2-4861-6D3B-A190D7ED7C8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53237" y="142335"/>
            <a:ext cx="1161995" cy="2209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Segoe UI" panose="020B0502040204020203" pitchFamily="34" charset="0"/>
              </a:rPr>
              <a:t>Vuosikello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1DBA7A7-87AC-308C-85EA-FD85B4D39A4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rmAutofit fontScale="92500"/>
          </a:bodyPr>
          <a:lstStyle/>
          <a:p>
            <a:pPr indent="-131445"/>
            <a:r>
              <a:rPr lang="fi-FI" sz="800">
                <a:latin typeface="Segoe UI"/>
                <a:cs typeface="Segoe UI"/>
              </a:rPr>
              <a:t>Toiminnan esittely</a:t>
            </a:r>
            <a:endParaRPr lang="fi-FI" sz="800"/>
          </a:p>
          <a:p>
            <a:pPr indent="-131445"/>
            <a:r>
              <a:rPr lang="fi-FI" sz="800" err="1">
                <a:latin typeface="Segoe UI"/>
                <a:cs typeface="Segoe UI"/>
              </a:rPr>
              <a:t>Vvälkkälainaamo</a:t>
            </a:r>
            <a:endParaRPr lang="fi-FI" sz="800" err="1"/>
          </a:p>
          <a:p>
            <a:pPr indent="-131445"/>
            <a:r>
              <a:rPr lang="fi-FI" sz="800">
                <a:latin typeface="Segoe UI"/>
                <a:cs typeface="Segoe UI"/>
              </a:rPr>
              <a:t>Pyöräilyviikko</a:t>
            </a:r>
            <a:endParaRPr lang="fi-FI" sz="800"/>
          </a:p>
          <a:p>
            <a:pPr indent="-131445"/>
            <a:r>
              <a:rPr lang="fi-FI" sz="800">
                <a:latin typeface="Segoe UI"/>
                <a:cs typeface="Segoe UI"/>
              </a:rPr>
              <a:t>Liikkeelle!-haaste</a:t>
            </a:r>
            <a:endParaRPr lang="fi-FI" sz="800"/>
          </a:p>
          <a:p>
            <a:pPr indent="-131445"/>
            <a:endParaRPr lang="fi-FI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9569C5C-5C8B-3A5D-49AF-2152AC5748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 indent="-131445"/>
            <a:r>
              <a:rPr lang="fi-FI">
                <a:latin typeface="Segoe UI"/>
                <a:cs typeface="Segoe UI"/>
              </a:rPr>
              <a:t>Oma </a:t>
            </a:r>
            <a:r>
              <a:rPr lang="fi-FI" err="1">
                <a:latin typeface="Segoe UI"/>
                <a:cs typeface="Segoe UI"/>
              </a:rPr>
              <a:t>yu</a:t>
            </a:r>
            <a:r>
              <a:rPr lang="fi-FI">
                <a:latin typeface="Segoe UI"/>
                <a:cs typeface="Segoe UI"/>
              </a:rPr>
              <a:t>-päivä</a:t>
            </a:r>
          </a:p>
          <a:p>
            <a:pPr indent="-131445"/>
            <a:r>
              <a:rPr lang="fi-FI">
                <a:latin typeface="Segoe UI"/>
                <a:cs typeface="Segoe UI"/>
              </a:rPr>
              <a:t>KV </a:t>
            </a:r>
            <a:r>
              <a:rPr lang="fi-FI" err="1">
                <a:latin typeface="Segoe UI"/>
                <a:cs typeface="Segoe UI"/>
              </a:rPr>
              <a:t>yu</a:t>
            </a:r>
            <a:r>
              <a:rPr lang="fi-FI">
                <a:latin typeface="Segoe UI"/>
                <a:cs typeface="Segoe UI"/>
              </a:rPr>
              <a:t>-kisat (3.-6. </a:t>
            </a:r>
            <a:r>
              <a:rPr lang="fi-FI" err="1">
                <a:latin typeface="Segoe UI"/>
                <a:cs typeface="Segoe UI"/>
              </a:rPr>
              <a:t>Lk</a:t>
            </a:r>
            <a:r>
              <a:rPr lang="fi-FI">
                <a:latin typeface="Segoe UI"/>
                <a:cs typeface="Segoe UI"/>
              </a:rPr>
              <a:t>)</a:t>
            </a:r>
          </a:p>
          <a:p>
            <a:pPr indent="-131445"/>
            <a:r>
              <a:rPr lang="fi-FI">
                <a:latin typeface="Segoe UI"/>
                <a:cs typeface="Segoe UI"/>
              </a:rPr>
              <a:t>Välkkäritoiminta</a:t>
            </a:r>
          </a:p>
          <a:p>
            <a:pPr indent="-131445"/>
            <a:r>
              <a:rPr lang="fi-FI">
                <a:latin typeface="Segoe UI"/>
                <a:cs typeface="Segoe UI"/>
              </a:rPr>
              <a:t>Kodin ja koulun päivä</a:t>
            </a:r>
            <a:endParaRPr lang="fi-FI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A15FF20-148F-CDD0-F52B-C8E0B92BA33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indent="-131445"/>
            <a:r>
              <a:rPr lang="fi-FI">
                <a:latin typeface="Segoe UI"/>
                <a:cs typeface="Segoe UI"/>
              </a:rPr>
              <a:t>Maastojuoksukisat</a:t>
            </a:r>
          </a:p>
          <a:p>
            <a:pPr indent="-131445"/>
            <a:r>
              <a:rPr lang="fi-FI">
                <a:latin typeface="Segoe UI"/>
                <a:cs typeface="Segoe UI"/>
              </a:rPr>
              <a:t>KV suunnistuskisat</a:t>
            </a:r>
          </a:p>
          <a:p>
            <a:pPr indent="-131445"/>
            <a:r>
              <a:rPr lang="fi-FI">
                <a:latin typeface="Segoe UI"/>
                <a:cs typeface="Segoe UI"/>
              </a:rPr>
              <a:t>KV jalkapallokisat</a:t>
            </a:r>
            <a:endParaRPr lang="fi-FI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A460DA0-A6BE-AD2A-1BCD-8CEDE3B467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 indent="-131445"/>
            <a:r>
              <a:rPr lang="fi-FI">
                <a:latin typeface="Segoe UI"/>
                <a:cs typeface="Segoe UI"/>
              </a:rPr>
              <a:t>5. </a:t>
            </a:r>
            <a:r>
              <a:rPr lang="fi-FI" err="1">
                <a:latin typeface="Segoe UI"/>
                <a:cs typeface="Segoe UI"/>
              </a:rPr>
              <a:t>lk</a:t>
            </a:r>
            <a:r>
              <a:rPr lang="fi-FI">
                <a:latin typeface="Segoe UI"/>
                <a:cs typeface="Segoe UI"/>
              </a:rPr>
              <a:t> vs. Henkilöstöottelu</a:t>
            </a:r>
            <a:endParaRPr lang="fi-FI"/>
          </a:p>
          <a:p>
            <a:pPr indent="-131445"/>
            <a:r>
              <a:rPr lang="fi-FI">
                <a:latin typeface="Segoe UI"/>
                <a:cs typeface="Segoe UI"/>
              </a:rPr>
              <a:t>KV koriskisat</a:t>
            </a:r>
            <a:endParaRPr lang="fi-FI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2A4B1B5B-592E-006E-7222-7C049C3FE9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 indent="-131445"/>
            <a:endParaRPr lang="fi-FI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AFA6A9E-BC5C-2384-C9EC-45C7051A0FE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vert="horz" lIns="91440" tIns="45720" rIns="91440" bIns="45720" rtlCol="0">
            <a:normAutofit fontScale="92500" lnSpcReduction="20000"/>
          </a:bodyPr>
          <a:lstStyle/>
          <a:p>
            <a:pPr indent="-131445"/>
            <a:r>
              <a:rPr lang="fi-FI">
                <a:latin typeface="Segoe UI"/>
                <a:cs typeface="Segoe UI"/>
              </a:rPr>
              <a:t>6. </a:t>
            </a:r>
            <a:r>
              <a:rPr lang="fi-FI" err="1">
                <a:latin typeface="Segoe UI"/>
                <a:cs typeface="Segoe UI"/>
              </a:rPr>
              <a:t>lk</a:t>
            </a:r>
            <a:r>
              <a:rPr lang="fi-FI">
                <a:latin typeface="Segoe UI"/>
                <a:cs typeface="Segoe UI"/>
              </a:rPr>
              <a:t> vs. Henkilöstö pesisottelu</a:t>
            </a:r>
          </a:p>
          <a:p>
            <a:pPr indent="-131445"/>
            <a:r>
              <a:rPr lang="fi-FI">
                <a:latin typeface="Segoe UI"/>
                <a:cs typeface="Segoe UI"/>
              </a:rPr>
              <a:t>Viestikarnevaali</a:t>
            </a:r>
            <a:endParaRPr lang="fi-FI"/>
          </a:p>
          <a:p>
            <a:pPr indent="-131445"/>
            <a:r>
              <a:rPr lang="fi-FI">
                <a:latin typeface="Segoe UI"/>
                <a:cs typeface="Segoe UI"/>
              </a:rPr>
              <a:t>KV uintikisat</a:t>
            </a:r>
          </a:p>
          <a:p>
            <a:pPr indent="-131445"/>
            <a:r>
              <a:rPr lang="fi-FI">
                <a:latin typeface="Segoe UI"/>
                <a:cs typeface="Segoe UI"/>
              </a:rPr>
              <a:t>KV pesiskisat</a:t>
            </a:r>
          </a:p>
          <a:p>
            <a:pPr indent="-131445"/>
            <a:r>
              <a:rPr lang="fi-FI" err="1">
                <a:latin typeface="Segoe UI"/>
                <a:cs typeface="Segoe UI"/>
              </a:rPr>
              <a:t>Hesekisat</a:t>
            </a:r>
            <a:endParaRPr lang="fi-FI" err="1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A9957E8-C64A-483A-1A22-06F2028564B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 indent="-131445"/>
            <a:r>
              <a:rPr lang="fi-FI" err="1">
                <a:latin typeface="Segoe UI"/>
                <a:cs typeface="Segoe UI"/>
              </a:rPr>
              <a:t>Rynkeby</a:t>
            </a:r>
            <a:r>
              <a:rPr lang="fi-FI">
                <a:latin typeface="Segoe UI"/>
                <a:cs typeface="Segoe UI"/>
              </a:rPr>
              <a:t>- tai vastaava hyväntekeväisyystapahtuma</a:t>
            </a:r>
          </a:p>
          <a:p>
            <a:pPr indent="-131445"/>
            <a:r>
              <a:rPr lang="fi-FI">
                <a:latin typeface="Segoe UI"/>
                <a:cs typeface="Segoe UI"/>
              </a:rPr>
              <a:t>KV salibandykisat</a:t>
            </a:r>
            <a:endParaRPr lang="fi-FI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4EAEE0D-07C9-2356-D94C-F9C7D1E3E17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 indent="-131445"/>
            <a:r>
              <a:rPr lang="fi-FI">
                <a:latin typeface="Segoe UI"/>
                <a:cs typeface="Segoe UI"/>
              </a:rPr>
              <a:t>Liikkuvan koulun       nykytilan arviointi</a:t>
            </a:r>
          </a:p>
          <a:p>
            <a:pPr indent="-131445"/>
            <a:r>
              <a:rPr lang="fi-FI">
                <a:latin typeface="Segoe UI"/>
                <a:cs typeface="Segoe UI"/>
              </a:rPr>
              <a:t>KV kaukalopallokisat</a:t>
            </a:r>
            <a:endParaRPr lang="fi-FI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C2F1E2DA-AE83-2F09-01B9-53D33AAD1C7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 indent="-131445"/>
            <a:r>
              <a:rPr lang="fi-FI">
                <a:latin typeface="Segoe UI"/>
                <a:cs typeface="Segoe UI"/>
              </a:rPr>
              <a:t>Lasten Finlandia</a:t>
            </a:r>
            <a:endParaRPr lang="fi-FI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B103EBC-F067-A10C-D45C-A040363A124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 indent="-131445"/>
            <a:r>
              <a:rPr lang="fi-FI" err="1">
                <a:latin typeface="Segoe UI"/>
                <a:cs typeface="Segoe UI"/>
              </a:rPr>
              <a:t>TammiTurnaus</a:t>
            </a:r>
            <a:endParaRPr lang="fi-FI">
              <a:latin typeface="Segoe UI"/>
              <a:cs typeface="Segoe UI"/>
            </a:endParaRPr>
          </a:p>
          <a:p>
            <a:pPr indent="-131445"/>
            <a:r>
              <a:rPr lang="fi-FI">
                <a:latin typeface="Segoe UI"/>
                <a:cs typeface="Segoe UI"/>
              </a:rPr>
              <a:t>KV hiihtokisat</a:t>
            </a:r>
            <a:endParaRPr lang="fi-FI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A161076-649C-C4D6-7AEE-750B749C40DA}"/>
              </a:ext>
            </a:extLst>
          </p:cNvPr>
          <p:cNvSpPr txBox="1"/>
          <p:nvPr/>
        </p:nvSpPr>
        <p:spPr>
          <a:xfrm>
            <a:off x="9507859" y="538459"/>
            <a:ext cx="3101008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Aft>
                <a:spcPts val="100"/>
              </a:spcAft>
              <a:buBlip>
                <a:blip r:embed="rId3"/>
              </a:buBlip>
            </a:pPr>
            <a:r>
              <a:rPr lang="en-FI" sz="1100">
                <a:latin typeface="Segoe UI" panose="020B0502040204020203" pitchFamily="34" charset="0"/>
                <a:cs typeface="Segoe UI" panose="020B0502040204020203" pitchFamily="34" charset="0"/>
              </a:rPr>
              <a:t>Istumisen katkaiseminen</a:t>
            </a:r>
          </a:p>
          <a:p>
            <a:pPr marL="171450" indent="-171450">
              <a:spcAft>
                <a:spcPts val="100"/>
              </a:spcAft>
              <a:buBlip>
                <a:blip r:embed="rId3"/>
              </a:buBlip>
            </a:pPr>
            <a:r>
              <a:rPr lang="en-FI" sz="1100">
                <a:latin typeface="Segoe UI" panose="020B0502040204020203" pitchFamily="34" charset="0"/>
                <a:cs typeface="Segoe UI" panose="020B0502040204020203" pitchFamily="34" charset="0"/>
              </a:rPr>
              <a:t>Aktiiviset välitunnit</a:t>
            </a:r>
          </a:p>
          <a:p>
            <a:pPr marL="171450" indent="-171450">
              <a:spcAft>
                <a:spcPts val="100"/>
              </a:spcAft>
              <a:buBlip>
                <a:blip r:embed="rId3"/>
              </a:buBlip>
            </a:pPr>
            <a:r>
              <a:rPr lang="en-FI" sz="1100">
                <a:latin typeface="Segoe UI" panose="020B0502040204020203" pitchFamily="34" charset="0"/>
                <a:cs typeface="Segoe UI" panose="020B0502040204020203" pitchFamily="34" charset="0"/>
              </a:rPr>
              <a:t>Toiminnallinen oppiminen</a:t>
            </a:r>
          </a:p>
          <a:p>
            <a:pPr marL="171450" indent="-171450">
              <a:spcAft>
                <a:spcPts val="100"/>
              </a:spcAft>
              <a:buBlip>
                <a:blip r:embed="rId3"/>
              </a:buBlip>
            </a:pPr>
            <a:r>
              <a:rPr lang="en-FI" sz="1100">
                <a:latin typeface="Segoe UI" panose="020B0502040204020203" pitchFamily="34" charset="0"/>
                <a:cs typeface="Segoe UI" panose="020B0502040204020203" pitchFamily="34" charset="0"/>
              </a:rPr>
              <a:t>Aktiiviset koulumatkat</a:t>
            </a:r>
          </a:p>
          <a:p>
            <a:pPr marL="171450" indent="-171450">
              <a:spcAft>
                <a:spcPts val="100"/>
              </a:spcAft>
              <a:buBlip>
                <a:blip r:embed="rId3"/>
              </a:buBlip>
            </a:pPr>
            <a:r>
              <a:rPr lang="en-FI" sz="1100">
                <a:latin typeface="Segoe UI" panose="020B0502040204020203" pitchFamily="34" charset="0"/>
                <a:cs typeface="Segoe UI" panose="020B0502040204020203" pitchFamily="34" charset="0"/>
              </a:rPr>
              <a:t>Move!-polku</a:t>
            </a:r>
          </a:p>
          <a:p>
            <a:pPr marL="171450" indent="-171450">
              <a:spcAft>
                <a:spcPts val="100"/>
              </a:spcAft>
              <a:buBlip>
                <a:blip r:embed="rId3"/>
              </a:buBlip>
            </a:pPr>
            <a:r>
              <a:rPr lang="en-FI" sz="1100">
                <a:latin typeface="Segoe UI" panose="020B0502040204020203" pitchFamily="34" charset="0"/>
                <a:cs typeface="Segoe UI" panose="020B0502040204020203" pitchFamily="34" charset="0"/>
              </a:rPr>
              <a:t>Haasteet ja kampanjat</a:t>
            </a:r>
          </a:p>
          <a:p>
            <a:pPr>
              <a:spcAft>
                <a:spcPts val="100"/>
              </a:spcAft>
            </a:pPr>
            <a:endParaRPr lang="fi-FI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DE6A382-57A4-530B-461B-BB28AF3C6C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784659" y="2384490"/>
            <a:ext cx="1304673" cy="891794"/>
            <a:chOff x="3719049" y="2230787"/>
            <a:chExt cx="1304673" cy="891794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DC1B5C90-6508-34B1-47F6-CEB4AE1E2F11}"/>
                </a:ext>
              </a:extLst>
            </p:cNvPr>
            <p:cNvSpPr/>
            <p:nvPr/>
          </p:nvSpPr>
          <p:spPr>
            <a:xfrm>
              <a:off x="3925489" y="2230787"/>
              <a:ext cx="891794" cy="891794"/>
            </a:xfrm>
            <a:prstGeom prst="ellipse">
              <a:avLst/>
            </a:prstGeom>
            <a:ln w="381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51889D76-C558-E9CB-E5A9-5C456D215E8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248875" y="2305149"/>
              <a:ext cx="270373" cy="302257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F9D34A1-BADA-8E55-C544-7E550E99639D}"/>
                </a:ext>
              </a:extLst>
            </p:cNvPr>
            <p:cNvSpPr txBox="1"/>
            <p:nvPr/>
          </p:nvSpPr>
          <p:spPr>
            <a:xfrm>
              <a:off x="3719049" y="2593820"/>
              <a:ext cx="1304673" cy="438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900"/>
                </a:lnSpc>
              </a:pPr>
              <a:r>
                <a:rPr lang="fi-FI" sz="800" b="1">
                  <a:latin typeface="Segoe UI" panose="020B0502040204020203" pitchFamily="34" charset="0"/>
                  <a:cs typeface="Segoe UI" panose="020B0502040204020203" pitchFamily="34" charset="0"/>
                </a:rPr>
                <a:t>30.9. mennessä</a:t>
              </a:r>
            </a:p>
            <a:p>
              <a:pPr algn="ctr">
                <a:lnSpc>
                  <a:spcPts val="900"/>
                </a:lnSpc>
              </a:pPr>
              <a:r>
                <a:rPr lang="fi-FI" sz="800" b="1" err="1">
                  <a:latin typeface="Segoe UI" panose="020B0502040204020203" pitchFamily="34" charset="0"/>
                  <a:cs typeface="Segoe UI" panose="020B0502040204020203" pitchFamily="34" charset="0"/>
                </a:rPr>
                <a:t>Move</a:t>
              </a:r>
              <a:r>
                <a:rPr lang="fi-FI" sz="800" b="1">
                  <a:latin typeface="Segoe UI" panose="020B0502040204020203" pitchFamily="34" charset="0"/>
                  <a:cs typeface="Segoe UI" panose="020B0502040204020203" pitchFamily="34" charset="0"/>
                </a:rPr>
                <a:t>!-tulokset</a:t>
              </a:r>
            </a:p>
            <a:p>
              <a:pPr algn="ctr">
                <a:lnSpc>
                  <a:spcPts val="900"/>
                </a:lnSpc>
              </a:pPr>
              <a:r>
                <a:rPr lang="fi-FI" sz="800" b="1">
                  <a:latin typeface="Segoe UI" panose="020B0502040204020203" pitchFamily="34" charset="0"/>
                  <a:cs typeface="Segoe UI" panose="020B0502040204020203" pitchFamily="34" charset="0"/>
                </a:rPr>
                <a:t>kirjattu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132ADF7-9355-6E26-D5A8-D3C6F3D01B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595902" y="2034441"/>
            <a:ext cx="728117" cy="638624"/>
            <a:chOff x="4051969" y="2513784"/>
            <a:chExt cx="728117" cy="638624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17942702-0F32-60C7-8A40-D3AB93B2C4E0}"/>
                </a:ext>
              </a:extLst>
            </p:cNvPr>
            <p:cNvSpPr/>
            <p:nvPr/>
          </p:nvSpPr>
          <p:spPr>
            <a:xfrm>
              <a:off x="4099200" y="2513784"/>
              <a:ext cx="638624" cy="638624"/>
            </a:xfrm>
            <a:prstGeom prst="ellipse">
              <a:avLst/>
            </a:prstGeom>
            <a:ln w="381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16BB6AE-9FE5-CD0D-BB24-00B3F1E4FC0F}"/>
                </a:ext>
              </a:extLst>
            </p:cNvPr>
            <p:cNvSpPr txBox="1"/>
            <p:nvPr/>
          </p:nvSpPr>
          <p:spPr>
            <a:xfrm>
              <a:off x="4051969" y="2619079"/>
              <a:ext cx="728117" cy="438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900"/>
                </a:lnSpc>
              </a:pPr>
              <a:r>
                <a:rPr lang="fi-FI" sz="800" b="1">
                  <a:latin typeface="Segoe UI" panose="020B0502040204020203" pitchFamily="34" charset="0"/>
                  <a:cs typeface="Segoe UI" panose="020B0502040204020203" pitchFamily="34" charset="0"/>
                </a:rPr>
                <a:t>Kerho-toiminta alkaa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C1B740C-0CB3-09CB-6179-3AD1041FE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973806" y="4277767"/>
            <a:ext cx="1064626" cy="891794"/>
            <a:chOff x="3839073" y="2230787"/>
            <a:chExt cx="1064626" cy="891794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8C774D8B-CCAC-C286-12F5-2D62552FEF8D}"/>
                </a:ext>
              </a:extLst>
            </p:cNvPr>
            <p:cNvSpPr/>
            <p:nvPr/>
          </p:nvSpPr>
          <p:spPr>
            <a:xfrm>
              <a:off x="3925489" y="2230787"/>
              <a:ext cx="891794" cy="891794"/>
            </a:xfrm>
            <a:prstGeom prst="ellipse">
              <a:avLst/>
            </a:prstGeom>
            <a:ln w="38100">
              <a:solidFill>
                <a:srgbClr val="46AA83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pic>
          <p:nvPicPr>
            <p:cNvPr id="33" name="Graphic 32">
              <a:extLst>
                <a:ext uri="{FF2B5EF4-FFF2-40B4-BE49-F238E27FC236}">
                  <a16:creationId xmlns:a16="http://schemas.microsoft.com/office/drawing/2014/main" id="{2672DE6A-2BBB-BDC8-FA6C-2BAAA32F97D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248875" y="2305149"/>
              <a:ext cx="270373" cy="302257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0D318CB-691D-42B3-ED6B-CCB1E6F10F31}"/>
                </a:ext>
              </a:extLst>
            </p:cNvPr>
            <p:cNvSpPr txBox="1"/>
            <p:nvPr/>
          </p:nvSpPr>
          <p:spPr>
            <a:xfrm>
              <a:off x="3839073" y="2530940"/>
              <a:ext cx="1064626" cy="515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900"/>
                </a:lnSpc>
              </a:pPr>
              <a:r>
                <a:rPr lang="fi-FI" sz="800" b="1">
                  <a:latin typeface="Segoe UI" panose="020B0502040204020203" pitchFamily="34" charset="0"/>
                  <a:cs typeface="Segoe UI" panose="020B0502040204020203" pitchFamily="34" charset="0"/>
                </a:rPr>
                <a:t>31.3. mennessä</a:t>
              </a:r>
            </a:p>
            <a:p>
              <a:pPr algn="ctr">
                <a:lnSpc>
                  <a:spcPts val="800"/>
                </a:lnSpc>
              </a:pPr>
              <a:r>
                <a:rPr lang="fi-FI" sz="700" b="1">
                  <a:latin typeface="Segoe UI" panose="020B0502040204020203" pitchFamily="34" charset="0"/>
                  <a:cs typeface="Segoe UI" panose="020B0502040204020203" pitchFamily="34" charset="0"/>
                </a:rPr>
                <a:t>Liikkuva koulu nykytilan arviointi </a:t>
              </a:r>
              <a:r>
                <a:rPr lang="fi-FI" sz="700" b="1" err="1">
                  <a:latin typeface="Segoe UI" panose="020B0502040204020203" pitchFamily="34" charset="0"/>
                  <a:cs typeface="Segoe UI" panose="020B0502040204020203" pitchFamily="34" charset="0"/>
                </a:rPr>
                <a:t>joryssä</a:t>
              </a:r>
              <a:endParaRPr lang="fi-FI" sz="700" b="1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CCA6CC2-0E4E-3901-993E-909EFA94A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224599" y="4055029"/>
            <a:ext cx="978210" cy="891794"/>
            <a:chOff x="3882281" y="2230787"/>
            <a:chExt cx="978210" cy="891794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83E322AF-34AA-6367-1333-C22825E50F35}"/>
                </a:ext>
              </a:extLst>
            </p:cNvPr>
            <p:cNvSpPr/>
            <p:nvPr/>
          </p:nvSpPr>
          <p:spPr>
            <a:xfrm>
              <a:off x="3925489" y="2230787"/>
              <a:ext cx="891794" cy="891794"/>
            </a:xfrm>
            <a:prstGeom prst="ellipse">
              <a:avLst/>
            </a:prstGeom>
            <a:ln w="38100">
              <a:solidFill>
                <a:srgbClr val="46AA83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pic>
          <p:nvPicPr>
            <p:cNvPr id="37" name="Graphic 36">
              <a:extLst>
                <a:ext uri="{FF2B5EF4-FFF2-40B4-BE49-F238E27FC236}">
                  <a16:creationId xmlns:a16="http://schemas.microsoft.com/office/drawing/2014/main" id="{B7F7359A-632C-DB8B-46BF-F6A69455E30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248875" y="2305149"/>
              <a:ext cx="270373" cy="302257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13D87B4-EA89-45C3-F45F-C984D8056D52}"/>
                </a:ext>
              </a:extLst>
            </p:cNvPr>
            <p:cNvSpPr txBox="1"/>
            <p:nvPr/>
          </p:nvSpPr>
          <p:spPr>
            <a:xfrm>
              <a:off x="3882281" y="2562333"/>
              <a:ext cx="978210" cy="5411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700"/>
                </a:lnSpc>
              </a:pPr>
              <a:r>
                <a:rPr lang="fi-FI" sz="700" b="1" err="1">
                  <a:latin typeface="Segoe UI" panose="020B0502040204020203" pitchFamily="34" charset="0"/>
                  <a:cs typeface="Segoe UI" panose="020B0502040204020203" pitchFamily="34" charset="0"/>
                </a:rPr>
                <a:t>Move</a:t>
              </a:r>
              <a:r>
                <a:rPr lang="fi-FI" sz="700" b="1">
                  <a:latin typeface="Segoe UI" panose="020B0502040204020203" pitchFamily="34" charset="0"/>
                  <a:cs typeface="Segoe UI" panose="020B0502040204020203" pitchFamily="34" charset="0"/>
                </a:rPr>
                <a:t>! –tulosten käsittely opiskelu-huoltoryhmässä</a:t>
              </a:r>
              <a:r>
                <a:rPr lang="fi-FI" sz="700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,</a:t>
              </a:r>
              <a:r>
                <a:rPr lang="fi-FI" sz="700" b="1">
                  <a:latin typeface="Segoe UI Semibold" panose="020B0702040204020203" pitchFamily="34" charset="0"/>
                  <a:cs typeface="Segoe UI Semibold" panose="020B0702040204020203" pitchFamily="34" charset="0"/>
                </a:rPr>
                <a:t> </a:t>
              </a:r>
              <a:r>
                <a:rPr lang="fi-FI" sz="600">
                  <a:latin typeface="Segoe UI Semilight" panose="020B0402040204020203" pitchFamily="34" charset="0"/>
                  <a:cs typeface="Segoe UI Semilight" panose="020B0402040204020203" pitchFamily="34" charset="0"/>
                </a:rPr>
                <a:t>huoltajaedustus mukaan</a:t>
              </a:r>
              <a:endParaRPr lang="fi-FI" sz="700">
                <a:latin typeface="Segoe UI Semilight" panose="020B0402040204020203" pitchFamily="34" charset="0"/>
                <a:cs typeface="Segoe UI Semilight" panose="020B0402040204020203" pitchFamily="34" charset="0"/>
              </a:endParaRP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E435DE67-4B8F-610F-7FAD-BA4DED0F6D39}"/>
              </a:ext>
            </a:extLst>
          </p:cNvPr>
          <p:cNvSpPr txBox="1"/>
          <p:nvPr/>
        </p:nvSpPr>
        <p:spPr>
          <a:xfrm>
            <a:off x="3441102" y="6072229"/>
            <a:ext cx="6155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>
                <a:solidFill>
                  <a:srgbClr val="005078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UKK-instituutin 7–17-vuotiaiden liikkumissuositukset: </a:t>
            </a:r>
          </a:p>
          <a:p>
            <a:pPr>
              <a:lnSpc>
                <a:spcPts val="1240"/>
              </a:lnSpc>
            </a:pPr>
            <a:r>
              <a:rPr lang="fi-FI" sz="1200">
                <a:latin typeface="Segoe UI Semilight" panose="020B0402040204020203" pitchFamily="34" charset="0"/>
                <a:cs typeface="Segoe UI Semilight" panose="020B0402040204020203" pitchFamily="34" charset="0"/>
              </a:rPr>
              <a:t>→ Monipuolista, reipasta ja rasittavaa liikkumista vähintään tunti päivässä!    	</a:t>
            </a:r>
          </a:p>
          <a:p>
            <a:pPr>
              <a:lnSpc>
                <a:spcPts val="1240"/>
              </a:lnSpc>
            </a:pPr>
            <a:r>
              <a:rPr lang="fi-FI" sz="1200">
                <a:latin typeface="Segoe UI Semilight" panose="020B0402040204020203" pitchFamily="34" charset="0"/>
                <a:cs typeface="Segoe UI Semilight" panose="020B0402040204020203" pitchFamily="34" charset="0"/>
              </a:rPr>
              <a:t>→ Tauota runsasta ja pitkäkestoista paikallaanoloa.</a:t>
            </a:r>
          </a:p>
        </p:txBody>
      </p:sp>
    </p:spTree>
    <p:extLst>
      <p:ext uri="{BB962C8B-B14F-4D97-AF65-F5344CB8AC3E}">
        <p14:creationId xmlns:p14="http://schemas.microsoft.com/office/powerpoint/2010/main" val="1634889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441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A7304-E1FE-3E71-F194-9494B5A3E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9">
            <a:extLst>
              <a:ext uri="{FF2B5EF4-FFF2-40B4-BE49-F238E27FC236}">
                <a16:creationId xmlns:a16="http://schemas.microsoft.com/office/drawing/2014/main" id="{73F91F08-3738-3ECD-ABF7-BF0BC8A838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544730" y="894592"/>
            <a:ext cx="3070890" cy="2214241"/>
            <a:chOff x="755807" y="-1034770"/>
            <a:chExt cx="2175047" cy="1826952"/>
          </a:xfrm>
        </p:grpSpPr>
        <p:sp>
          <p:nvSpPr>
            <p:cNvPr id="11" name="Rounded Rectangle 14">
              <a:extLst>
                <a:ext uri="{FF2B5EF4-FFF2-40B4-BE49-F238E27FC236}">
                  <a16:creationId xmlns:a16="http://schemas.microsoft.com/office/drawing/2014/main" id="{FC694C0F-6A11-E209-0BEA-85C54904AB06}"/>
                </a:ext>
              </a:extLst>
            </p:cNvPr>
            <p:cNvSpPr/>
            <p:nvPr/>
          </p:nvSpPr>
          <p:spPr>
            <a:xfrm>
              <a:off x="755807" y="-1034770"/>
              <a:ext cx="2175047" cy="1826952"/>
            </a:xfrm>
            <a:prstGeom prst="roundRect">
              <a:avLst>
                <a:gd name="adj" fmla="val 7635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>
              <a:outerShdw dist="112516" dir="2640000" algn="tl" rotWithShape="0">
                <a:schemeClr val="accent4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2" name="TextBox 16">
              <a:extLst>
                <a:ext uri="{FF2B5EF4-FFF2-40B4-BE49-F238E27FC236}">
                  <a16:creationId xmlns:a16="http://schemas.microsoft.com/office/drawing/2014/main" id="{C297592B-246C-E0CF-1CEA-520EB01CC585}"/>
                </a:ext>
              </a:extLst>
            </p:cNvPr>
            <p:cNvSpPr txBox="1"/>
            <p:nvPr/>
          </p:nvSpPr>
          <p:spPr>
            <a:xfrm>
              <a:off x="884924" y="-859984"/>
              <a:ext cx="2001393" cy="14707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fi-FI" sz="1400" b="1">
                  <a:latin typeface="Segoe UI" panose="020B0502040204020203" pitchFamily="34" charset="0"/>
                  <a:cs typeface="Segoe UI" panose="020B0502040204020203" pitchFamily="34" charset="0"/>
                </a:rPr>
                <a:t>Yhteistyö</a:t>
              </a:r>
            </a:p>
            <a:p>
              <a:pPr marL="285750" indent="-285750">
                <a:lnSpc>
                  <a:spcPts val="1260"/>
                </a:lnSpc>
                <a:spcAft>
                  <a:spcPts val="1200"/>
                </a:spcAft>
                <a:buSzPct val="125000"/>
                <a:buBlip>
                  <a:blip r:embed="rId3"/>
                </a:buBlip>
              </a:pPr>
              <a:r>
                <a:rPr lang="fi-FI" sz="1300">
                  <a:latin typeface="Segoe UI" panose="020B0502040204020203" pitchFamily="34" charset="0"/>
                  <a:cs typeface="Segoe UI" panose="020B0502040204020203" pitchFamily="34" charset="0"/>
                </a:rPr>
                <a:t>Liikunnallisen elämäntavan edistämistä toteutetaan yhteistyössä huoltajien ja muiden toimijoiden kanssa.</a:t>
              </a:r>
            </a:p>
            <a:p>
              <a:pPr marL="285750" indent="-285750">
                <a:lnSpc>
                  <a:spcPts val="1260"/>
                </a:lnSpc>
                <a:spcAft>
                  <a:spcPts val="1200"/>
                </a:spcAft>
                <a:buSzPct val="125000"/>
                <a:buBlip>
                  <a:blip r:embed="rId3"/>
                </a:buBlip>
              </a:pPr>
              <a:r>
                <a:rPr lang="fi-FI" sz="1300">
                  <a:latin typeface="Segoe UI" panose="020B0502040204020203" pitchFamily="34" charset="0"/>
                  <a:cs typeface="Segoe UI" panose="020B0502040204020203" pitchFamily="34" charset="0"/>
                </a:rPr>
                <a:t>Koululla on liikunnallista ja muuta aktiivista kerhotoimin-taa koulupäivän yhteydessä.</a:t>
              </a:r>
            </a:p>
          </p:txBody>
        </p:sp>
      </p:grpSp>
      <p:grpSp>
        <p:nvGrpSpPr>
          <p:cNvPr id="13" name="Group 19">
            <a:extLst>
              <a:ext uri="{FF2B5EF4-FFF2-40B4-BE49-F238E27FC236}">
                <a16:creationId xmlns:a16="http://schemas.microsoft.com/office/drawing/2014/main" id="{168AD051-3A87-FEDF-131C-9CC5916859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44233" y="1808086"/>
            <a:ext cx="2243378" cy="4586960"/>
            <a:chOff x="694155" y="1497268"/>
            <a:chExt cx="942179" cy="2639538"/>
          </a:xfrm>
        </p:grpSpPr>
        <p:sp>
          <p:nvSpPr>
            <p:cNvPr id="14" name="Rounded Rectangle 14">
              <a:extLst>
                <a:ext uri="{FF2B5EF4-FFF2-40B4-BE49-F238E27FC236}">
                  <a16:creationId xmlns:a16="http://schemas.microsoft.com/office/drawing/2014/main" id="{F05C3538-2F5A-5AD1-0D12-96C116A65CAF}"/>
                </a:ext>
              </a:extLst>
            </p:cNvPr>
            <p:cNvSpPr/>
            <p:nvPr/>
          </p:nvSpPr>
          <p:spPr>
            <a:xfrm>
              <a:off x="694155" y="1497268"/>
              <a:ext cx="942179" cy="2639538"/>
            </a:xfrm>
            <a:prstGeom prst="roundRect">
              <a:avLst>
                <a:gd name="adj" fmla="val 7635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>
              <a:outerShdw dist="112516" dir="2640000" algn="tl" rotWithShape="0">
                <a:schemeClr val="accent4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5" name="TextBox 16">
              <a:extLst>
                <a:ext uri="{FF2B5EF4-FFF2-40B4-BE49-F238E27FC236}">
                  <a16:creationId xmlns:a16="http://schemas.microsoft.com/office/drawing/2014/main" id="{A1CF1B31-6122-2607-4266-19D1739C3088}"/>
                </a:ext>
              </a:extLst>
            </p:cNvPr>
            <p:cNvSpPr txBox="1"/>
            <p:nvPr/>
          </p:nvSpPr>
          <p:spPr>
            <a:xfrm>
              <a:off x="773493" y="1642498"/>
              <a:ext cx="805171" cy="1402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fi-FI" sz="1400" b="1">
                  <a:latin typeface="Segoe UI" panose="020B0502040204020203" pitchFamily="34" charset="0"/>
                  <a:cs typeface="Segoe UI" panose="020B0502040204020203" pitchFamily="34" charset="0"/>
                </a:rPr>
                <a:t>Aktiiviset välitunnit</a:t>
              </a:r>
            </a:p>
            <a:p>
              <a:pPr marL="285750" indent="-285750">
                <a:lnSpc>
                  <a:spcPts val="1260"/>
                </a:lnSpc>
                <a:spcAft>
                  <a:spcPts val="1200"/>
                </a:spcAft>
                <a:buSzPct val="125000"/>
                <a:buBlip>
                  <a:blip r:embed="rId3"/>
                </a:buBlip>
              </a:pPr>
              <a:r>
                <a:rPr lang="fi-FI" sz="1300">
                  <a:latin typeface="Segoe UI" panose="020B0502040204020203" pitchFamily="34" charset="0"/>
                  <a:cs typeface="Segoe UI" panose="020B0502040204020203" pitchFamily="34" charset="0"/>
                </a:rPr>
                <a:t>Välitunneilla </a:t>
              </a:r>
              <a:r>
                <a:rPr lang="fi-FI" sz="1300" err="1">
                  <a:latin typeface="Segoe UI" panose="020B0502040204020203" pitchFamily="34" charset="0"/>
                  <a:cs typeface="Segoe UI" panose="020B0502040204020203" pitchFamily="34" charset="0"/>
                </a:rPr>
                <a:t>men-nään</a:t>
              </a:r>
              <a:r>
                <a:rPr lang="fi-FI" sz="1300"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fi-FI" sz="1300" err="1">
                  <a:latin typeface="Segoe UI" panose="020B0502040204020203" pitchFamily="34" charset="0"/>
                  <a:cs typeface="Segoe UI" panose="020B0502040204020203" pitchFamily="34" charset="0"/>
                </a:rPr>
                <a:t>pääsääntöi-sesti</a:t>
              </a:r>
              <a:r>
                <a:rPr lang="fi-FI" sz="1300">
                  <a:latin typeface="Segoe UI" panose="020B0502040204020203" pitchFamily="34" charset="0"/>
                  <a:cs typeface="Segoe UI" panose="020B0502040204020203" pitchFamily="34" charset="0"/>
                </a:rPr>
                <a:t> ulos.</a:t>
              </a:r>
            </a:p>
            <a:p>
              <a:pPr marL="285750" indent="-285750">
                <a:lnSpc>
                  <a:spcPts val="1260"/>
                </a:lnSpc>
                <a:spcAft>
                  <a:spcPts val="1200"/>
                </a:spcAft>
                <a:buSzPct val="125000"/>
                <a:buBlip>
                  <a:blip r:embed="rId3"/>
                </a:buBlip>
              </a:pPr>
              <a:r>
                <a:rPr lang="fi-FI" sz="1300">
                  <a:latin typeface="Segoe UI" panose="020B0502040204020203" pitchFamily="34" charset="0"/>
                  <a:cs typeface="Segoe UI" panose="020B0502040204020203" pitchFamily="34" charset="0"/>
                </a:rPr>
                <a:t>Koulun liikuntasali on käytössä väli-tuntiliikkumisessa.</a:t>
              </a:r>
            </a:p>
            <a:p>
              <a:pPr marL="285750" indent="-285750">
                <a:lnSpc>
                  <a:spcPts val="1260"/>
                </a:lnSpc>
                <a:spcAft>
                  <a:spcPts val="1200"/>
                </a:spcAft>
                <a:buSzPct val="125000"/>
                <a:buBlip>
                  <a:blip r:embed="rId3"/>
                </a:buBlip>
              </a:pPr>
              <a:r>
                <a:rPr lang="fi-FI" sz="1300">
                  <a:latin typeface="Segoe UI" panose="020B0502040204020203" pitchFamily="34" charset="0"/>
                  <a:cs typeface="Segoe UI" panose="020B0502040204020203" pitchFamily="34" charset="0"/>
                </a:rPr>
                <a:t>Oppilaat toimivat välituntiliikuntaan aktivoivina vertais-ohjaajina.</a:t>
              </a:r>
            </a:p>
          </p:txBody>
        </p:sp>
        <p:sp>
          <p:nvSpPr>
            <p:cNvPr id="2" name="TextBox 16">
              <a:extLst>
                <a:ext uri="{FF2B5EF4-FFF2-40B4-BE49-F238E27FC236}">
                  <a16:creationId xmlns:a16="http://schemas.microsoft.com/office/drawing/2014/main" id="{B7175182-540C-9D19-17FF-09261078930B}"/>
                </a:ext>
              </a:extLst>
            </p:cNvPr>
            <p:cNvSpPr txBox="1"/>
            <p:nvPr/>
          </p:nvSpPr>
          <p:spPr>
            <a:xfrm>
              <a:off x="762516" y="3075114"/>
              <a:ext cx="840133" cy="9091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ts val="1260"/>
                </a:lnSpc>
                <a:spcAft>
                  <a:spcPts val="1200"/>
                </a:spcAft>
                <a:buSzPct val="125000"/>
                <a:buBlip>
                  <a:blip r:embed="rId3"/>
                </a:buBlip>
              </a:pPr>
              <a:r>
                <a:rPr lang="fi-FI" sz="1300" err="1">
                  <a:latin typeface="Segoe UI" panose="020B0502040204020203" pitchFamily="34" charset="0"/>
                  <a:cs typeface="Segoe UI" panose="020B0502040204020203" pitchFamily="34" charset="0"/>
                </a:rPr>
                <a:t>Välituntiympäris</a:t>
              </a:r>
              <a:r>
                <a:rPr lang="fi-FI" sz="1300">
                  <a:latin typeface="Segoe UI" panose="020B0502040204020203" pitchFamily="34" charset="0"/>
                  <a:cs typeface="Segoe UI" panose="020B0502040204020203" pitchFamily="34" charset="0"/>
                </a:rPr>
                <a:t>-töissä on huomioitu mahdollisuus moni-puoliseen </a:t>
              </a:r>
              <a:r>
                <a:rPr lang="fi-FI" sz="1300" err="1">
                  <a:latin typeface="Segoe UI" panose="020B0502040204020203" pitchFamily="34" charset="0"/>
                  <a:cs typeface="Segoe UI" panose="020B0502040204020203" pitchFamily="34" charset="0"/>
                </a:rPr>
                <a:t>liikku-miseen</a:t>
              </a:r>
              <a:r>
                <a:rPr lang="fi-FI" sz="1300">
                  <a:latin typeface="Segoe UI" panose="020B0502040204020203" pitchFamily="34" charset="0"/>
                  <a:cs typeface="Segoe UI" panose="020B0502040204020203" pitchFamily="34" charset="0"/>
                </a:rPr>
                <a:t>.</a:t>
              </a:r>
            </a:p>
            <a:p>
              <a:pPr marL="285750" indent="-285750">
                <a:lnSpc>
                  <a:spcPts val="1260"/>
                </a:lnSpc>
                <a:spcAft>
                  <a:spcPts val="1200"/>
                </a:spcAft>
                <a:buSzPct val="125000"/>
                <a:buBlip>
                  <a:blip r:embed="rId3"/>
                </a:buBlip>
              </a:pPr>
              <a:r>
                <a:rPr lang="fi-FI" sz="1300">
                  <a:latin typeface="Segoe UI" panose="020B0502040204020203" pitchFamily="34" charset="0"/>
                  <a:cs typeface="Segoe UI" panose="020B0502040204020203" pitchFamily="34" charset="0"/>
                </a:rPr>
                <a:t>Välituntivälineitä on riittävästi ja niitä saa käyttää.</a:t>
              </a:r>
            </a:p>
          </p:txBody>
        </p:sp>
      </p:grpSp>
      <p:grpSp>
        <p:nvGrpSpPr>
          <p:cNvPr id="16" name="Group 19">
            <a:extLst>
              <a:ext uri="{FF2B5EF4-FFF2-40B4-BE49-F238E27FC236}">
                <a16:creationId xmlns:a16="http://schemas.microsoft.com/office/drawing/2014/main" id="{E07A846A-6EB3-CFA0-F50A-9758AD4E6C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093742" y="921139"/>
            <a:ext cx="2298696" cy="3575889"/>
            <a:chOff x="483965" y="1837184"/>
            <a:chExt cx="897840" cy="3404678"/>
          </a:xfrm>
        </p:grpSpPr>
        <p:sp>
          <p:nvSpPr>
            <p:cNvPr id="17" name="Rounded Rectangle 14">
              <a:extLst>
                <a:ext uri="{FF2B5EF4-FFF2-40B4-BE49-F238E27FC236}">
                  <a16:creationId xmlns:a16="http://schemas.microsoft.com/office/drawing/2014/main" id="{729E6180-DC64-63A0-89B6-3964EE810E32}"/>
                </a:ext>
              </a:extLst>
            </p:cNvPr>
            <p:cNvSpPr/>
            <p:nvPr/>
          </p:nvSpPr>
          <p:spPr>
            <a:xfrm>
              <a:off x="483965" y="1837184"/>
              <a:ext cx="897840" cy="3404678"/>
            </a:xfrm>
            <a:prstGeom prst="roundRect">
              <a:avLst>
                <a:gd name="adj" fmla="val 7635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>
              <a:outerShdw dist="112516" dir="2640000" algn="tl" rotWithShape="0">
                <a:schemeClr val="accent4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8" name="TextBox 16">
              <a:extLst>
                <a:ext uri="{FF2B5EF4-FFF2-40B4-BE49-F238E27FC236}">
                  <a16:creationId xmlns:a16="http://schemas.microsoft.com/office/drawing/2014/main" id="{7DCDB7F8-B1AD-81DD-A7FD-3BC632D6DED6}"/>
                </a:ext>
              </a:extLst>
            </p:cNvPr>
            <p:cNvSpPr txBox="1"/>
            <p:nvPr/>
          </p:nvSpPr>
          <p:spPr>
            <a:xfrm>
              <a:off x="525223" y="2046768"/>
              <a:ext cx="815324" cy="30012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fi-FI" sz="1400" b="1">
                  <a:latin typeface="Segoe UI" panose="020B0502040204020203" pitchFamily="34" charset="0"/>
                  <a:cs typeface="Segoe UI" panose="020B0502040204020203" pitchFamily="34" charset="0"/>
                </a:rPr>
                <a:t>Toiminnallinen oppiminen</a:t>
              </a:r>
            </a:p>
            <a:p>
              <a:pPr marL="285750" indent="-285750">
                <a:lnSpc>
                  <a:spcPts val="1260"/>
                </a:lnSpc>
                <a:spcAft>
                  <a:spcPts val="1200"/>
                </a:spcAft>
                <a:buSzPct val="125000"/>
                <a:buBlip>
                  <a:blip r:embed="rId3"/>
                </a:buBlip>
              </a:pPr>
              <a:r>
                <a:rPr lang="fi-FI" sz="1300">
                  <a:latin typeface="Segoe UI" panose="020B0502040204020203" pitchFamily="34" charset="0"/>
                  <a:cs typeface="Segoe UI" panose="020B0502040204020203" pitchFamily="34" charset="0"/>
                </a:rPr>
                <a:t>Toiminnallisia mene-telmiä hyödynnetään eri aineiden oppi-tunneilla.</a:t>
              </a:r>
            </a:p>
            <a:p>
              <a:pPr marL="285750" indent="-285750">
                <a:lnSpc>
                  <a:spcPts val="1260"/>
                </a:lnSpc>
                <a:spcAft>
                  <a:spcPts val="1200"/>
                </a:spcAft>
                <a:buSzPct val="125000"/>
                <a:buBlip>
                  <a:blip r:embed="rId3"/>
                </a:buBlip>
              </a:pPr>
              <a:r>
                <a:rPr lang="fi-FI" sz="1300">
                  <a:latin typeface="Segoe UI" panose="020B0502040204020203" pitchFamily="34" charset="0"/>
                  <a:cs typeface="Segoe UI" panose="020B0502040204020203" pitchFamily="34" charset="0"/>
                </a:rPr>
                <a:t>Koulun opetustiloja on muokattu siten, että ne lisäävät toiminnallisuutta oppitunneilla.</a:t>
              </a:r>
            </a:p>
            <a:p>
              <a:pPr marL="285750" indent="-285750">
                <a:lnSpc>
                  <a:spcPts val="1260"/>
                </a:lnSpc>
                <a:spcAft>
                  <a:spcPts val="1200"/>
                </a:spcAft>
                <a:buSzPct val="125000"/>
                <a:buBlip>
                  <a:blip r:embed="rId3"/>
                </a:buBlip>
              </a:pPr>
              <a:r>
                <a:rPr lang="fi-FI" sz="1300">
                  <a:latin typeface="Segoe UI" panose="020B0502040204020203" pitchFamily="34" charset="0"/>
                  <a:cs typeface="Segoe UI" panose="020B0502040204020203" pitchFamily="34" charset="0"/>
                </a:rPr>
                <a:t>Koulun piha-aluetta ja lähialuetta hyödyn-</a:t>
              </a:r>
              <a:r>
                <a:rPr lang="fi-FI" sz="1300" err="1">
                  <a:latin typeface="Segoe UI" panose="020B0502040204020203" pitchFamily="34" charset="0"/>
                  <a:cs typeface="Segoe UI" panose="020B0502040204020203" pitchFamily="34" charset="0"/>
                </a:rPr>
                <a:t>netään</a:t>
              </a:r>
              <a:r>
                <a:rPr lang="fi-FI" sz="1300">
                  <a:latin typeface="Segoe UI" panose="020B0502040204020203" pitchFamily="34" charset="0"/>
                  <a:cs typeface="Segoe UI" panose="020B0502040204020203" pitchFamily="34" charset="0"/>
                </a:rPr>
                <a:t> opetuksen tukena.</a:t>
              </a:r>
            </a:p>
          </p:txBody>
        </p:sp>
      </p:grpSp>
      <p:grpSp>
        <p:nvGrpSpPr>
          <p:cNvPr id="19" name="Group 19">
            <a:extLst>
              <a:ext uri="{FF2B5EF4-FFF2-40B4-BE49-F238E27FC236}">
                <a16:creationId xmlns:a16="http://schemas.microsoft.com/office/drawing/2014/main" id="{986DEF1F-B15B-54B9-F0DA-F6AEF11EBA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968299" y="1824950"/>
            <a:ext cx="2904798" cy="2313530"/>
            <a:chOff x="764329" y="620627"/>
            <a:chExt cx="2386488" cy="2056107"/>
          </a:xfrm>
        </p:grpSpPr>
        <p:sp>
          <p:nvSpPr>
            <p:cNvPr id="20" name="Rounded Rectangle 14">
              <a:extLst>
                <a:ext uri="{FF2B5EF4-FFF2-40B4-BE49-F238E27FC236}">
                  <a16:creationId xmlns:a16="http://schemas.microsoft.com/office/drawing/2014/main" id="{30165E61-EE0E-37DB-BE49-88AE77860A7A}"/>
                </a:ext>
              </a:extLst>
            </p:cNvPr>
            <p:cNvSpPr/>
            <p:nvPr/>
          </p:nvSpPr>
          <p:spPr>
            <a:xfrm>
              <a:off x="764329" y="620627"/>
              <a:ext cx="2386488" cy="1873029"/>
            </a:xfrm>
            <a:prstGeom prst="roundRect">
              <a:avLst>
                <a:gd name="adj" fmla="val 7635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>
              <a:outerShdw dist="112516" dir="2640000" algn="tl" rotWithShape="0">
                <a:schemeClr val="accent4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1" name="TextBox 16">
              <a:extLst>
                <a:ext uri="{FF2B5EF4-FFF2-40B4-BE49-F238E27FC236}">
                  <a16:creationId xmlns:a16="http://schemas.microsoft.com/office/drawing/2014/main" id="{370B3FCD-2DF4-0B87-7D42-5D164A8D0BA1}"/>
                </a:ext>
              </a:extLst>
            </p:cNvPr>
            <p:cNvSpPr txBox="1"/>
            <p:nvPr/>
          </p:nvSpPr>
          <p:spPr>
            <a:xfrm>
              <a:off x="940163" y="716430"/>
              <a:ext cx="2034821" cy="19603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fi-FI" sz="1400" b="1">
                  <a:latin typeface="Segoe UI" panose="020B0502040204020203" pitchFamily="34" charset="0"/>
                  <a:cs typeface="Segoe UI" panose="020B0502040204020203" pitchFamily="34" charset="0"/>
                </a:rPr>
                <a:t>Aktiiviset koulumatkat</a:t>
              </a:r>
            </a:p>
            <a:p>
              <a:pPr marL="285750" indent="-285750">
                <a:lnSpc>
                  <a:spcPts val="1360"/>
                </a:lnSpc>
                <a:spcAft>
                  <a:spcPts val="1200"/>
                </a:spcAft>
                <a:buSzPct val="130000"/>
                <a:buBlip>
                  <a:blip r:embed="rId3"/>
                </a:buBlip>
              </a:pPr>
              <a:r>
                <a:rPr lang="fi-FI" sz="1300">
                  <a:latin typeface="Segoe UI" panose="020B0502040204020203" pitchFamily="34" charset="0"/>
                  <a:cs typeface="Segoe UI" panose="020B0502040204020203" pitchFamily="34" charset="0"/>
                </a:rPr>
                <a:t>Huoltajien kanssa tehdään yhteistyötä aktiivisten koulumatkojen edistämiseksi.</a:t>
              </a:r>
            </a:p>
            <a:p>
              <a:pPr marL="285750" indent="-285750">
                <a:lnSpc>
                  <a:spcPts val="1360"/>
                </a:lnSpc>
                <a:spcAft>
                  <a:spcPts val="1200"/>
                </a:spcAft>
                <a:buSzPct val="130000"/>
                <a:buBlip>
                  <a:blip r:embed="rId3"/>
                </a:buBlip>
              </a:pPr>
              <a:r>
                <a:rPr lang="fi-FI" sz="1300">
                  <a:latin typeface="Segoe UI" panose="020B0502040204020203" pitchFamily="34" charset="0"/>
                  <a:cs typeface="Segoe UI" panose="020B0502040204020203" pitchFamily="34" charset="0"/>
                </a:rPr>
                <a:t>Oppilaita kannustetaan kulkemaan  koulumatkat omin voimin.</a:t>
              </a:r>
            </a:p>
            <a:p>
              <a:pPr marL="285750" indent="-285750">
                <a:lnSpc>
                  <a:spcPts val="1360"/>
                </a:lnSpc>
                <a:spcAft>
                  <a:spcPts val="1200"/>
                </a:spcAft>
                <a:buSzPct val="130000"/>
                <a:buBlip>
                  <a:blip r:embed="rId3"/>
                </a:buBlip>
              </a:pPr>
              <a:endParaRPr lang="fi-FI" sz="13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22" name="Group 19">
            <a:extLst>
              <a:ext uri="{FF2B5EF4-FFF2-40B4-BE49-F238E27FC236}">
                <a16:creationId xmlns:a16="http://schemas.microsoft.com/office/drawing/2014/main" id="{F7A76FC4-FB47-A7E8-C3D3-D3609EBAE6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096000" y="4660140"/>
            <a:ext cx="4182819" cy="1734906"/>
            <a:chOff x="619940" y="1430052"/>
            <a:chExt cx="1685466" cy="1902443"/>
          </a:xfrm>
        </p:grpSpPr>
        <p:sp>
          <p:nvSpPr>
            <p:cNvPr id="23" name="Rounded Rectangle 14">
              <a:extLst>
                <a:ext uri="{FF2B5EF4-FFF2-40B4-BE49-F238E27FC236}">
                  <a16:creationId xmlns:a16="http://schemas.microsoft.com/office/drawing/2014/main" id="{68CAA9A7-0B76-BEDE-F929-CAC03F586B28}"/>
                </a:ext>
              </a:extLst>
            </p:cNvPr>
            <p:cNvSpPr/>
            <p:nvPr/>
          </p:nvSpPr>
          <p:spPr>
            <a:xfrm>
              <a:off x="619940" y="1430052"/>
              <a:ext cx="1685466" cy="1902443"/>
            </a:xfrm>
            <a:prstGeom prst="roundRect">
              <a:avLst>
                <a:gd name="adj" fmla="val 7635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>
              <a:outerShdw dist="112516" dir="2640000" algn="tl" rotWithShape="0">
                <a:schemeClr val="accent4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4" name="TextBox 16">
              <a:extLst>
                <a:ext uri="{FF2B5EF4-FFF2-40B4-BE49-F238E27FC236}">
                  <a16:creationId xmlns:a16="http://schemas.microsoft.com/office/drawing/2014/main" id="{B915501C-EB36-379C-0934-676811790D26}"/>
                </a:ext>
              </a:extLst>
            </p:cNvPr>
            <p:cNvSpPr txBox="1"/>
            <p:nvPr/>
          </p:nvSpPr>
          <p:spPr>
            <a:xfrm>
              <a:off x="715006" y="1610248"/>
              <a:ext cx="1479464" cy="1589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fi-FI" sz="1400" b="1">
                  <a:latin typeface="Segoe UI" panose="020B0502040204020203" pitchFamily="34" charset="0"/>
                  <a:cs typeface="Segoe UI" panose="020B0502040204020203" pitchFamily="34" charset="0"/>
                </a:rPr>
                <a:t>Haasteet ja kampanjat</a:t>
              </a:r>
            </a:p>
            <a:p>
              <a:pPr marL="285750" indent="-285750">
                <a:lnSpc>
                  <a:spcPts val="1260"/>
                </a:lnSpc>
                <a:spcAft>
                  <a:spcPts val="1200"/>
                </a:spcAft>
                <a:buSzPct val="125000"/>
                <a:buBlip>
                  <a:blip r:embed="rId3"/>
                </a:buBlip>
              </a:pPr>
              <a:r>
                <a:rPr lang="fi-FI" sz="1300">
                  <a:latin typeface="Segoe UI" panose="020B0502040204020203" pitchFamily="34" charset="0"/>
                  <a:cs typeface="Segoe UI" panose="020B0502040204020203" pitchFamily="34" charset="0"/>
                </a:rPr>
                <a:t>Alakouluissa toteutetaan Liikkeelle!-haastetta lukuvuonna 2026–2027.</a:t>
              </a:r>
            </a:p>
            <a:p>
              <a:pPr marL="285750" indent="-285750">
                <a:lnSpc>
                  <a:spcPts val="1260"/>
                </a:lnSpc>
                <a:spcAft>
                  <a:spcPts val="1200"/>
                </a:spcAft>
                <a:buSzPct val="125000"/>
                <a:buBlip>
                  <a:blip r:embed="rId3"/>
                </a:buBlip>
              </a:pPr>
              <a:r>
                <a:rPr lang="fi-FI" sz="1300">
                  <a:latin typeface="Segoe UI" panose="020B0502040204020203" pitchFamily="34" charset="0"/>
                  <a:cs typeface="Segoe UI" panose="020B0502040204020203" pitchFamily="34" charset="0"/>
                </a:rPr>
                <a:t>Koulut toteuttavat vähintään yhden </a:t>
              </a:r>
              <a:r>
                <a:rPr lang="fi-FI" sz="1300" err="1">
                  <a:latin typeface="Segoe UI" panose="020B0502040204020203" pitchFamily="34" charset="0"/>
                  <a:cs typeface="Segoe UI" panose="020B0502040204020203" pitchFamily="34" charset="0"/>
                </a:rPr>
                <a:t>liikku-miseen</a:t>
              </a:r>
              <a:r>
                <a:rPr lang="fi-FI" sz="1300">
                  <a:latin typeface="Segoe UI" panose="020B0502040204020203" pitchFamily="34" charset="0"/>
                  <a:cs typeface="Segoe UI" panose="020B0502040204020203" pitchFamily="34" charset="0"/>
                </a:rPr>
                <a:t> kannustavan haasteen, kampanjan     tai teemapäivän lukukauden aikana.</a:t>
              </a:r>
            </a:p>
          </p:txBody>
        </p:sp>
      </p:grpSp>
      <p:grpSp>
        <p:nvGrpSpPr>
          <p:cNvPr id="25" name="Group 19">
            <a:extLst>
              <a:ext uri="{FF2B5EF4-FFF2-40B4-BE49-F238E27FC236}">
                <a16:creationId xmlns:a16="http://schemas.microsoft.com/office/drawing/2014/main" id="{0A97196F-5DCF-0D9F-519A-381B35F349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955735" y="4043056"/>
            <a:ext cx="2964482" cy="2351990"/>
            <a:chOff x="871276" y="-220033"/>
            <a:chExt cx="1146939" cy="2048543"/>
          </a:xfrm>
        </p:grpSpPr>
        <p:sp>
          <p:nvSpPr>
            <p:cNvPr id="26" name="Rounded Rectangle 14">
              <a:extLst>
                <a:ext uri="{FF2B5EF4-FFF2-40B4-BE49-F238E27FC236}">
                  <a16:creationId xmlns:a16="http://schemas.microsoft.com/office/drawing/2014/main" id="{9031C70F-E61F-EA3B-6A7A-40F33A6A5B06}"/>
                </a:ext>
              </a:extLst>
            </p:cNvPr>
            <p:cNvSpPr/>
            <p:nvPr/>
          </p:nvSpPr>
          <p:spPr>
            <a:xfrm>
              <a:off x="871276" y="-220033"/>
              <a:ext cx="1146939" cy="2048543"/>
            </a:xfrm>
            <a:prstGeom prst="roundRect">
              <a:avLst>
                <a:gd name="adj" fmla="val 7635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>
              <a:outerShdw dist="112516" dir="2640000" algn="tl" rotWithShape="0">
                <a:schemeClr val="accent4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7" name="TextBox 16">
              <a:extLst>
                <a:ext uri="{FF2B5EF4-FFF2-40B4-BE49-F238E27FC236}">
                  <a16:creationId xmlns:a16="http://schemas.microsoft.com/office/drawing/2014/main" id="{F150E623-A942-AA21-FFB6-9C6BF63F615C}"/>
                </a:ext>
              </a:extLst>
            </p:cNvPr>
            <p:cNvSpPr txBox="1"/>
            <p:nvPr/>
          </p:nvSpPr>
          <p:spPr>
            <a:xfrm>
              <a:off x="931419" y="-1982"/>
              <a:ext cx="1026653" cy="15525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fi-FI" sz="1400" b="1" err="1">
                  <a:latin typeface="Segoe UI" panose="020B0502040204020203" pitchFamily="34" charset="0"/>
                  <a:cs typeface="Segoe UI" panose="020B0502040204020203" pitchFamily="34" charset="0"/>
                </a:rPr>
                <a:t>Move</a:t>
              </a:r>
              <a:r>
                <a:rPr lang="fi-FI" sz="1400" b="1">
                  <a:latin typeface="Segoe UI" panose="020B0502040204020203" pitchFamily="34" charset="0"/>
                  <a:cs typeface="Segoe UI" panose="020B0502040204020203" pitchFamily="34" charset="0"/>
                </a:rPr>
                <a:t>!-polku</a:t>
              </a:r>
            </a:p>
            <a:p>
              <a:pPr marL="285750" indent="-285750">
                <a:lnSpc>
                  <a:spcPts val="1260"/>
                </a:lnSpc>
                <a:spcAft>
                  <a:spcPts val="1200"/>
                </a:spcAft>
                <a:buSzPct val="125000"/>
                <a:buBlip>
                  <a:blip r:embed="rId3"/>
                </a:buBlip>
              </a:pPr>
              <a:r>
                <a:rPr lang="fi-FI" sz="1300">
                  <a:latin typeface="Segoe UI" panose="020B0502040204020203" pitchFamily="34" charset="0"/>
                  <a:cs typeface="Segoe UI" panose="020B0502040204020203" pitchFamily="34" charset="0"/>
                </a:rPr>
                <a:t>Koulussa toteutetaan </a:t>
              </a:r>
              <a:r>
                <a:rPr lang="fi-FI" sz="1300" err="1">
                  <a:latin typeface="Segoe UI" panose="020B0502040204020203" pitchFamily="34" charset="0"/>
                  <a:cs typeface="Segoe UI" panose="020B0502040204020203" pitchFamily="34" charset="0"/>
                </a:rPr>
                <a:t>Move</a:t>
              </a:r>
              <a:r>
                <a:rPr lang="fi-FI" sz="1300">
                  <a:latin typeface="Segoe UI" panose="020B0502040204020203" pitchFamily="34" charset="0"/>
                  <a:cs typeface="Segoe UI" panose="020B0502040204020203" pitchFamily="34" charset="0"/>
                </a:rPr>
                <a:t>!-polun Lahden mallia.</a:t>
              </a:r>
            </a:p>
            <a:p>
              <a:pPr marL="285750" indent="-285750">
                <a:lnSpc>
                  <a:spcPts val="1260"/>
                </a:lnSpc>
                <a:spcAft>
                  <a:spcPts val="1200"/>
                </a:spcAft>
                <a:buSzPct val="125000"/>
                <a:buBlip>
                  <a:blip r:embed="rId3"/>
                </a:buBlip>
              </a:pPr>
              <a:r>
                <a:rPr lang="fi-FI" sz="1300">
                  <a:latin typeface="Segoe UI" panose="020B0502040204020203" pitchFamily="34" charset="0"/>
                  <a:cs typeface="Segoe UI" panose="020B0502040204020203" pitchFamily="34" charset="0"/>
                </a:rPr>
                <a:t>Mittauksista vastuussa oleva opettaja on yhteydessä hyvissä ajoin kouluterveyden-hoitajaan lukuvuoden </a:t>
              </a:r>
              <a:r>
                <a:rPr lang="fi-FI" sz="1300" err="1">
                  <a:latin typeface="Segoe UI" panose="020B0502040204020203" pitchFamily="34" charset="0"/>
                  <a:cs typeface="Segoe UI" panose="020B0502040204020203" pitchFamily="34" charset="0"/>
                </a:rPr>
                <a:t>Move</a:t>
              </a:r>
              <a:r>
                <a:rPr lang="fi-FI" sz="1300">
                  <a:latin typeface="Segoe UI" panose="020B0502040204020203" pitchFamily="34" charset="0"/>
                  <a:cs typeface="Segoe UI" panose="020B0502040204020203" pitchFamily="34" charset="0"/>
                </a:rPr>
                <a:t>-käytänteiden sopimiseksi.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2B7F709-4EB4-A8B4-3CE4-A6764F53B1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029356" y="4529497"/>
            <a:ext cx="1920849" cy="1996192"/>
            <a:chOff x="10245011" y="4673500"/>
            <a:chExt cx="1920849" cy="1996192"/>
          </a:xfrm>
          <a:solidFill>
            <a:schemeClr val="accent6">
              <a:lumMod val="20000"/>
              <a:lumOff val="80000"/>
            </a:schemeClr>
          </a:solidFill>
        </p:grpSpPr>
        <p:grpSp>
          <p:nvGrpSpPr>
            <p:cNvPr id="29" name="Group 20">
              <a:extLst>
                <a:ext uri="{FF2B5EF4-FFF2-40B4-BE49-F238E27FC236}">
                  <a16:creationId xmlns:a16="http://schemas.microsoft.com/office/drawing/2014/main" id="{EED33F57-F621-47AA-A419-61E9C7BB8A35}"/>
                </a:ext>
              </a:extLst>
            </p:cNvPr>
            <p:cNvGrpSpPr/>
            <p:nvPr/>
          </p:nvGrpSpPr>
          <p:grpSpPr>
            <a:xfrm>
              <a:off x="10245011" y="4673500"/>
              <a:ext cx="1920849" cy="1996192"/>
              <a:chOff x="15824023" y="2722683"/>
              <a:chExt cx="1587581" cy="1694497"/>
            </a:xfrm>
            <a:grpFill/>
          </p:grpSpPr>
          <p:sp>
            <p:nvSpPr>
              <p:cNvPr id="30" name="Rounded Rectangle 21">
                <a:extLst>
                  <a:ext uri="{FF2B5EF4-FFF2-40B4-BE49-F238E27FC236}">
                    <a16:creationId xmlns:a16="http://schemas.microsoft.com/office/drawing/2014/main" id="{779E91FB-E641-7B81-3CCA-F3941925B0B5}"/>
                  </a:ext>
                </a:extLst>
              </p:cNvPr>
              <p:cNvSpPr/>
              <p:nvPr/>
            </p:nvSpPr>
            <p:spPr>
              <a:xfrm>
                <a:off x="15824023" y="2722683"/>
                <a:ext cx="1587581" cy="1694497"/>
              </a:xfrm>
              <a:prstGeom prst="roundRect">
                <a:avLst>
                  <a:gd name="adj" fmla="val 50000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 w="28575">
                <a:solidFill>
                  <a:schemeClr val="tx1"/>
                </a:solidFill>
              </a:ln>
              <a:effectLst>
                <a:outerShdw dist="112516" dir="2640000" algn="tl" rotWithShape="0">
                  <a:schemeClr val="accent2">
                    <a:alpha val="63000"/>
                  </a:scheme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  <p:sp>
            <p:nvSpPr>
              <p:cNvPr id="31" name="TextBox 22">
                <a:extLst>
                  <a:ext uri="{FF2B5EF4-FFF2-40B4-BE49-F238E27FC236}">
                    <a16:creationId xmlns:a16="http://schemas.microsoft.com/office/drawing/2014/main" id="{6535A0B6-00B8-40F8-27F5-3277F03AE80F}"/>
                  </a:ext>
                </a:extLst>
              </p:cNvPr>
              <p:cNvSpPr txBox="1"/>
              <p:nvPr/>
            </p:nvSpPr>
            <p:spPr>
              <a:xfrm>
                <a:off x="15915374" y="3293736"/>
                <a:ext cx="1383393" cy="9797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fi-FI" sz="1200" b="1">
                    <a:latin typeface="Segoe UI" panose="020B0502040204020203" pitchFamily="34" charset="0"/>
                    <a:cs typeface="Segoe UI" panose="020B0502040204020203" pitchFamily="34" charset="0"/>
                  </a:rPr>
                  <a:t>Oppilasurheilu</a:t>
                </a:r>
              </a:p>
              <a:p>
                <a:pPr algn="ctr">
                  <a:lnSpc>
                    <a:spcPts val="900"/>
                  </a:lnSpc>
                  <a:spcAft>
                    <a:spcPts val="600"/>
                  </a:spcAft>
                </a:pPr>
                <a:r>
                  <a:rPr lang="fi-FI" sz="900">
                    <a:latin typeface="Segoe UI" panose="020B0502040204020203" pitchFamily="34" charset="0"/>
                    <a:cs typeface="Segoe UI" panose="020B0502040204020203" pitchFamily="34" charset="0"/>
                  </a:rPr>
                  <a:t>Oppilasurheilutoimintaan osallistuminen on vapaa-ehtoista</a:t>
                </a:r>
                <a:r>
                  <a:rPr lang="fi-FI" sz="900" b="1">
                    <a:latin typeface="Segoe UI" panose="020B0502040204020203" pitchFamily="34" charset="0"/>
                    <a:cs typeface="Segoe UI" panose="020B0502040204020203" pitchFamily="34" charset="0"/>
                  </a:rPr>
                  <a:t>.</a:t>
                </a:r>
              </a:p>
              <a:p>
                <a:pPr algn="ctr">
                  <a:lnSpc>
                    <a:spcPts val="900"/>
                  </a:lnSpc>
                </a:pPr>
                <a:r>
                  <a:rPr lang="fi-FI" sz="900">
                    <a:latin typeface="Segoe UI" panose="020B0502040204020203" pitchFamily="34" charset="0"/>
                    <a:cs typeface="Segoe UI" panose="020B0502040204020203" pitchFamily="34" charset="0"/>
                  </a:rPr>
                  <a:t>Vuosikelloon merkitään, mihin kilpailuihin osallistutaan.</a:t>
                </a:r>
              </a:p>
            </p:txBody>
          </p:sp>
        </p:grpSp>
        <p:pic>
          <p:nvPicPr>
            <p:cNvPr id="33" name="Graphic 32" descr="Run outline">
              <a:extLst>
                <a:ext uri="{FF2B5EF4-FFF2-40B4-BE49-F238E27FC236}">
                  <a16:creationId xmlns:a16="http://schemas.microsoft.com/office/drawing/2014/main" id="{B04FA4FE-9751-F9ED-8101-9DB4BD00C5A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984443" y="4921070"/>
              <a:ext cx="441984" cy="441984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BF32887-3431-9F64-3DE2-660BDABEB4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565962" y="3273223"/>
            <a:ext cx="3066854" cy="1020184"/>
            <a:chOff x="2705620" y="5391158"/>
            <a:chExt cx="3066854" cy="1020184"/>
          </a:xfrm>
        </p:grpSpPr>
        <p:sp>
          <p:nvSpPr>
            <p:cNvPr id="8" name="Rounded Rectangle 14">
              <a:extLst>
                <a:ext uri="{FF2B5EF4-FFF2-40B4-BE49-F238E27FC236}">
                  <a16:creationId xmlns:a16="http://schemas.microsoft.com/office/drawing/2014/main" id="{17CDB81A-8FE3-3FA9-3D1A-F896DC9C6E8C}"/>
                </a:ext>
              </a:extLst>
            </p:cNvPr>
            <p:cNvSpPr/>
            <p:nvPr/>
          </p:nvSpPr>
          <p:spPr>
            <a:xfrm>
              <a:off x="2705620" y="5391158"/>
              <a:ext cx="3049657" cy="1020184"/>
            </a:xfrm>
            <a:prstGeom prst="roundRect">
              <a:avLst>
                <a:gd name="adj" fmla="val 7635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>
              <a:outerShdw dist="112516" dir="2640000" algn="tl" rotWithShape="0">
                <a:schemeClr val="accent4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" name="TextBox 22">
              <a:extLst>
                <a:ext uri="{FF2B5EF4-FFF2-40B4-BE49-F238E27FC236}">
                  <a16:creationId xmlns:a16="http://schemas.microsoft.com/office/drawing/2014/main" id="{5FB7E93E-0470-A7F2-B402-A5C81BD7D571}"/>
                </a:ext>
              </a:extLst>
            </p:cNvPr>
            <p:cNvSpPr txBox="1"/>
            <p:nvPr/>
          </p:nvSpPr>
          <p:spPr>
            <a:xfrm>
              <a:off x="2865427" y="5550220"/>
              <a:ext cx="2907047" cy="584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fi-FI" sz="1400" b="1">
                  <a:latin typeface="Segoe UI" panose="020B0502040204020203" pitchFamily="34" charset="0"/>
                  <a:cs typeface="Segoe UI" panose="020B0502040204020203" pitchFamily="34" charset="0"/>
                </a:rPr>
                <a:t>Istumisen katkaiseminen</a:t>
              </a:r>
            </a:p>
            <a:p>
              <a:pPr marL="293688" indent="-285750">
                <a:buSzPct val="125000"/>
                <a:buBlip>
                  <a:blip r:embed="rId3"/>
                </a:buBlip>
              </a:pPr>
              <a:r>
                <a:rPr lang="fi-FI" sz="1300">
                  <a:latin typeface="Segoe UI" panose="020B0502040204020203" pitchFamily="34" charset="0"/>
                  <a:cs typeface="Segoe UI" panose="020B0502040204020203" pitchFamily="34" charset="0"/>
                </a:rPr>
                <a:t>Vältetään pitkiä istumisjaksoja.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5007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CDC56DA-70D6-AC1D-23FD-A94D45EE4B4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>
                <a:latin typeface="Segoe UI"/>
                <a:cs typeface="Segoe UI"/>
              </a:rPr>
              <a:t>Liikkuva tiimi: Koko koululle liikkuvan tiimin terveiset ja toiminnan esittely koulun henkilökunnalle</a:t>
            </a:r>
            <a:endParaRPr lang="fi-FI"/>
          </a:p>
          <a:p>
            <a:r>
              <a:rPr lang="fi-FI">
                <a:latin typeface="Segoe UI"/>
                <a:cs typeface="Segoe UI"/>
              </a:rPr>
              <a:t>Välkkäreiden kouluttaminen ja välkkäritoiminnan ja välkkälainaamon käynnistäminen</a:t>
            </a:r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2B0B07-879F-AE2E-0E1B-6C6BC1D61B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98605" y="2204485"/>
            <a:ext cx="4946611" cy="397881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>
                <a:latin typeface="Segoe UI"/>
                <a:cs typeface="Segoe UI"/>
              </a:rPr>
              <a:t>Pyöräilyviikko (koko koulu)</a:t>
            </a:r>
          </a:p>
          <a:p>
            <a:r>
              <a:rPr lang="fi-FI">
                <a:latin typeface="Segoe UI"/>
                <a:cs typeface="Segoe UI"/>
              </a:rPr>
              <a:t>Liikkeelle!-haasteen käynnistyminen, kestää koko lukuvuoden (koko koulu)</a:t>
            </a:r>
            <a:endParaRPr lang="fi-FI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F33595C-0BD0-EECF-BC42-37536D1AFC3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7386" y="821794"/>
            <a:ext cx="6099142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5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Segoe UI" panose="020B0502040204020203" pitchFamily="34" charset="0"/>
              </a:rPr>
              <a:t>Elokuu</a:t>
            </a:r>
            <a:endParaRPr kumimoji="0" lang="fi-FI" sz="4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911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8D692FB-9A6A-FEA0-AADD-1EBA5EB2EC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>
                <a:latin typeface="Segoe UI"/>
                <a:cs typeface="Segoe UI"/>
              </a:rPr>
              <a:t>Kodin ja koulun päivä, esillä myös liikkuva tiimi ja esim. MOVE!-esittely huoltajille</a:t>
            </a:r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CED8C3-BDFB-BAE2-482B-0C6F58071C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fi-FI"/>
              <a:t>Koulun oma yleisurheilupäivä ennen koulujen välisiä kisoja 3.-6.-luokkalaisille (vastuuhenkilöt: liikkuva tiimi suunnittelee, kisoissa kaikki osallistuvien luokkien aikuiset)</a:t>
            </a:r>
          </a:p>
          <a:p>
            <a:r>
              <a:rPr lang="fi-FI">
                <a:latin typeface="Segoe UI"/>
                <a:cs typeface="Segoe UI"/>
              </a:rPr>
              <a:t>Mahdollisuus 1.-2.-luokkalaisille pienempään oman koulun yleisurheilukilpailuun</a:t>
            </a:r>
          </a:p>
          <a:p>
            <a:r>
              <a:rPr lang="fi-FI"/>
              <a:t>Sisävälituntitoiminta syys-lokakuussa välkkäreiden vetämänä (ohjaajat valvovat)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F7EEE71-BCFF-FC36-492F-6E21C9C43EC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7386" y="821794"/>
            <a:ext cx="6099142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5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Segoe UI" panose="020B0502040204020203" pitchFamily="34" charset="0"/>
              </a:rPr>
              <a:t>Syyskuu</a:t>
            </a:r>
            <a:endParaRPr kumimoji="0" lang="fi-FI" sz="4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4665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2F9350B-0F12-CCA6-894A-B8EBEEC6DB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9EEC35-B97C-6948-0413-168D29E584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/>
              <a:t>Koko koulun maastojuoksukisat (vastuuhenkilöt: liikkuva tiimi ja koko henkilöstö)</a:t>
            </a:r>
          </a:p>
          <a:p>
            <a:pPr marL="342900" indent="-342900"/>
            <a:r>
              <a:rPr lang="fi-FI">
                <a:latin typeface="Segoe UI"/>
                <a:cs typeface="Segoe UI"/>
              </a:rPr>
              <a:t>Koulujenväliset suunnistuskisat mahdollisuuksien mukaan</a:t>
            </a:r>
            <a:endParaRPr lang="fi-FI"/>
          </a:p>
          <a:p>
            <a:pPr marL="342900" indent="-342900"/>
            <a:r>
              <a:rPr lang="fi-FI">
                <a:latin typeface="Segoe UI"/>
                <a:cs typeface="Segoe UI"/>
              </a:rPr>
              <a:t>Koulujenväliset jalkapallokisat mahdollisuuksien mukaan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9144702-0590-5FA9-0DEE-173C1C47F95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7386" y="821794"/>
            <a:ext cx="6099142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5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Segoe UI" panose="020B0502040204020203" pitchFamily="34" charset="0"/>
              </a:rPr>
              <a:t>Lokakuu</a:t>
            </a:r>
            <a:endParaRPr kumimoji="0" lang="fi-FI" sz="4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035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D31FE6-FC6F-DD79-633E-7E870FBBDD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846995-7A1B-6A49-D564-6AF0092E1D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>
                <a:latin typeface="Segoe UI"/>
                <a:cs typeface="Segoe UI"/>
              </a:rPr>
              <a:t>5. lk vastaan henkilöstöottelu. Laji vaihtuu vuosittain. 5. lk valitsevat lajin</a:t>
            </a:r>
          </a:p>
          <a:p>
            <a:r>
              <a:rPr lang="fi-FI">
                <a:latin typeface="Segoe UI"/>
                <a:cs typeface="Segoe UI"/>
              </a:rPr>
              <a:t>Koulujenväliset koripallokisat mahdollisuuksien mukaan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3E984C7-C831-F869-1777-6E21AE3B357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7386" y="821794"/>
            <a:ext cx="6099142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5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Segoe UI" panose="020B0502040204020203" pitchFamily="34" charset="0"/>
              </a:rPr>
              <a:t>Marraskuu</a:t>
            </a:r>
            <a:endParaRPr kumimoji="0" lang="fi-FI" sz="4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018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6FB87F-40FB-7C8A-B509-76BD0FDCF7A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90E6EF-68BA-01A4-67C4-2C7445A1A48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B78F66F-5509-F25D-775B-1C634731DE8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7386" y="821794"/>
            <a:ext cx="6099142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5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Segoe UI" panose="020B0502040204020203" pitchFamily="34" charset="0"/>
              </a:rPr>
              <a:t>Joulukuu</a:t>
            </a:r>
            <a:endParaRPr kumimoji="0" lang="fi-FI" sz="4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157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45FF415-B5AE-6ECF-674E-5E587F7275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5F001F-A622-916C-69AF-9DA428F383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 err="1">
                <a:latin typeface="Segoe UI"/>
                <a:cs typeface="Segoe UI"/>
              </a:rPr>
              <a:t>TammiTurnaukset</a:t>
            </a:r>
            <a:r>
              <a:rPr lang="fi-FI">
                <a:latin typeface="Segoe UI"/>
                <a:cs typeface="Segoe UI"/>
              </a:rPr>
              <a:t> koko koulu, laji vaihtelee vuosittain (liikkuva tiimi järjestää)</a:t>
            </a:r>
          </a:p>
          <a:p>
            <a:r>
              <a:rPr lang="fi-FI">
                <a:latin typeface="Segoe UI"/>
                <a:cs typeface="Segoe UI"/>
              </a:rPr>
              <a:t>Koulujenväliset hiihtokisat mahdollisuuksien mukaan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D2BF79D-37BA-CCE5-B8F4-C77EAAF3D52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7386" y="821794"/>
            <a:ext cx="6099142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5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Segoe UI" panose="020B0502040204020203" pitchFamily="34" charset="0"/>
              </a:rPr>
              <a:t>Tammikuu</a:t>
            </a:r>
            <a:endParaRPr kumimoji="0" lang="fi-FI" sz="4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21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82E886B-169C-9C91-C075-D781A1D62BA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683A33-BF05-2DAC-7801-5DD3538D5D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>
                <a:latin typeface="Segoe UI"/>
                <a:cs typeface="Segoe UI"/>
              </a:rPr>
              <a:t>Mahdollisuuksien mukaan LastenFinlandia-kilpailuihin osallistuminen (halukkaat)</a:t>
            </a:r>
            <a:endParaRPr lang="fi-FI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0C9E813-E47B-7E25-4E6C-1AEA8D13EB3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7386" y="821794"/>
            <a:ext cx="6099142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5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Segoe UI" panose="020B0502040204020203" pitchFamily="34" charset="0"/>
              </a:rPr>
              <a:t>Helmikuu</a:t>
            </a:r>
            <a:endParaRPr kumimoji="0" lang="fi-FI" sz="4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7061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2AB766D-C695-392A-8537-E9BE90839F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064B1D-F3C9-B940-8D70-5746FB041E7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>
                <a:latin typeface="Segoe UI"/>
                <a:cs typeface="Segoe UI"/>
              </a:rPr>
              <a:t>Liikkuvan koulun nykytilan arviointi</a:t>
            </a:r>
          </a:p>
          <a:p>
            <a:r>
              <a:rPr lang="fi-FI">
                <a:latin typeface="Segoe UI"/>
                <a:cs typeface="Segoe UI"/>
              </a:rPr>
              <a:t>Koulujenväliset kaukalopallokisat mahdollisuuksien mukaan</a:t>
            </a:r>
            <a:endParaRPr lang="fi-FI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6984D93-B21F-66F0-CB09-955F5E1A135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7386" y="821794"/>
            <a:ext cx="6099142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5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Segoe UI" panose="020B0502040204020203" pitchFamily="34" charset="0"/>
              </a:rPr>
              <a:t>Maaliskuu</a:t>
            </a:r>
            <a:endParaRPr kumimoji="0" lang="fi-FI" sz="4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4657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E6C3546-065C-D91E-B052-72462119980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22547D-3827-9799-F481-2DA50BEBA21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i-FI">
                <a:latin typeface="Segoe UI"/>
                <a:cs typeface="Segoe UI"/>
              </a:rPr>
              <a:t>Rynkeby- tai vastaava hyväntekeväisyystapahtuma koko koululla keväällä (usein huhti-toukokuussa)</a:t>
            </a:r>
          </a:p>
          <a:p>
            <a:r>
              <a:rPr lang="fi-FI">
                <a:latin typeface="Segoe UI"/>
                <a:cs typeface="Segoe UI"/>
              </a:rPr>
              <a:t>Koulujenväliset salibandykisat mahdollisuuksien mukaan</a:t>
            </a:r>
            <a:endParaRPr lang="fi-FI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A978261-DC02-985D-6D76-CA0DEF058FF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7386" y="821794"/>
            <a:ext cx="6099142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5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Segoe UI" panose="020B0502040204020203" pitchFamily="34" charset="0"/>
              </a:rPr>
              <a:t>Huhtikuu</a:t>
            </a:r>
            <a:endParaRPr kumimoji="0" lang="fi-FI" sz="4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24702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B03E28-BEBC-CED4-DBFE-0B026267705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fi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107F9B-EAEE-989A-335E-55CF35F943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fi-FI">
                <a:latin typeface="Segoe UI"/>
                <a:cs typeface="Segoe UI"/>
              </a:rPr>
              <a:t>6. lk vastaan henkilökunta pesäpallo-ottelu (vapaaehtoiset henkilöstöstä)</a:t>
            </a:r>
          </a:p>
          <a:p>
            <a:r>
              <a:rPr lang="fi-FI"/>
              <a:t>Viestikarnevaali mahdollisuuksien mukaan</a:t>
            </a:r>
          </a:p>
          <a:p>
            <a:r>
              <a:rPr lang="fi-FI">
                <a:latin typeface="Segoe UI"/>
                <a:cs typeface="Segoe UI"/>
              </a:rPr>
              <a:t>Koulujenväliset uintikisat mahdollisuuksien mukaan</a:t>
            </a:r>
          </a:p>
          <a:p>
            <a:r>
              <a:rPr lang="fi-FI">
                <a:latin typeface="Segoe UI"/>
                <a:cs typeface="Segoe UI"/>
              </a:rPr>
              <a:t>Koulujenväliset pesiskisat mahdollisuuksien mukaan</a:t>
            </a:r>
          </a:p>
          <a:p>
            <a:r>
              <a:rPr lang="fi-FI" err="1">
                <a:latin typeface="Segoe UI"/>
                <a:cs typeface="Segoe UI"/>
              </a:rPr>
              <a:t>Hesekisa</a:t>
            </a:r>
            <a:r>
              <a:rPr lang="fi-FI">
                <a:latin typeface="Segoe UI"/>
                <a:cs typeface="Segoe UI"/>
              </a:rPr>
              <a:t> mahdollisuuksien mukaan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A81EFFC-AC71-79A8-E2E2-1F11AE4086A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7386" y="821794"/>
            <a:ext cx="6099142" cy="9233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5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Segoe UI" panose="020B0502040204020203" pitchFamily="34" charset="0"/>
              </a:rPr>
              <a:t>Toukokuu</a:t>
            </a:r>
            <a:endParaRPr kumimoji="0" lang="fi-FI" sz="4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7506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E0EC9179-FBFD-0E7F-D2EC-D1B81DBC76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69830" y="1527017"/>
            <a:ext cx="1902443" cy="1902443"/>
            <a:chOff x="869830" y="1527017"/>
            <a:chExt cx="1902443" cy="1902443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EE60616B-3F1C-BB03-CD82-CF0DFBBFC3B4}"/>
                </a:ext>
              </a:extLst>
            </p:cNvPr>
            <p:cNvSpPr/>
            <p:nvPr/>
          </p:nvSpPr>
          <p:spPr>
            <a:xfrm>
              <a:off x="869830" y="1527017"/>
              <a:ext cx="1902443" cy="1902443"/>
            </a:xfrm>
            <a:prstGeom prst="roundRect">
              <a:avLst>
                <a:gd name="adj" fmla="val 7635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>
              <a:outerShdw dist="112516" dir="2640000" algn="tl" rotWithShape="0">
                <a:schemeClr val="accent4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D47BE01-839A-1AB8-08F7-D847A3F26297}"/>
                </a:ext>
              </a:extLst>
            </p:cNvPr>
            <p:cNvSpPr txBox="1"/>
            <p:nvPr/>
          </p:nvSpPr>
          <p:spPr>
            <a:xfrm>
              <a:off x="998706" y="1669700"/>
              <a:ext cx="1581385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1400" b="1">
                  <a:latin typeface="+mj-lt"/>
                </a:rPr>
                <a:t>Esimerkkiteksti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i-FI" sz="1200"/>
                <a:t>Nosto 1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i-FI" sz="1200"/>
                <a:t>Nosto 2</a:t>
              </a:r>
              <a:endParaRPr lang="fi-FI" sz="140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95BB771-5B44-6A19-C16A-B615821BA4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212980" y="1527017"/>
            <a:ext cx="1902443" cy="1902443"/>
            <a:chOff x="869830" y="1527017"/>
            <a:chExt cx="1902443" cy="1902443"/>
          </a:xfrm>
        </p:grpSpPr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127EA70F-DF12-8094-0A19-752DF44F154D}"/>
                </a:ext>
              </a:extLst>
            </p:cNvPr>
            <p:cNvSpPr/>
            <p:nvPr/>
          </p:nvSpPr>
          <p:spPr>
            <a:xfrm>
              <a:off x="869830" y="1527017"/>
              <a:ext cx="1902443" cy="1902443"/>
            </a:xfrm>
            <a:prstGeom prst="roundRect">
              <a:avLst>
                <a:gd name="adj" fmla="val 7635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>
              <a:outerShdw dist="112516" dir="2640000" algn="tl" rotWithShape="0">
                <a:schemeClr val="accent5">
                  <a:lumMod val="75000"/>
                  <a:alpha val="62507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83D093A-57FF-776D-BCA2-ECB50EF219A3}"/>
                </a:ext>
              </a:extLst>
            </p:cNvPr>
            <p:cNvSpPr txBox="1"/>
            <p:nvPr/>
          </p:nvSpPr>
          <p:spPr>
            <a:xfrm>
              <a:off x="998706" y="1669700"/>
              <a:ext cx="1581385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1400" b="1">
                  <a:latin typeface="+mj-lt"/>
                </a:rPr>
                <a:t>Esimerkkiteksti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i-FI" sz="1200"/>
                <a:t>Nosto 1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fi-FI" sz="1200"/>
                <a:t>Nosto 2</a:t>
              </a:r>
              <a:endParaRPr lang="fi-FI" sz="140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BCDC5DB-BCB0-CC23-A364-C67884D67F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556130" y="1527017"/>
            <a:ext cx="1902443" cy="1147603"/>
            <a:chOff x="869830" y="1527017"/>
            <a:chExt cx="1902443" cy="1147603"/>
          </a:xfrm>
        </p:grpSpPr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AAE9C053-D902-A8FD-D14E-6F5C2448DD51}"/>
                </a:ext>
              </a:extLst>
            </p:cNvPr>
            <p:cNvSpPr/>
            <p:nvPr/>
          </p:nvSpPr>
          <p:spPr>
            <a:xfrm>
              <a:off x="869830" y="1527017"/>
              <a:ext cx="1902443" cy="1147603"/>
            </a:xfrm>
            <a:prstGeom prst="roundRect">
              <a:avLst>
                <a:gd name="adj" fmla="val 7635"/>
              </a:avLst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>
              <a:outerShdw dist="112516" dir="2640000" algn="tl" rotWithShape="0">
                <a:schemeClr val="accent5">
                  <a:lumMod val="75000"/>
                  <a:alpha val="62507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AFDD873-8F72-1AC4-06C4-B7653C5CCC4C}"/>
                </a:ext>
              </a:extLst>
            </p:cNvPr>
            <p:cNvSpPr txBox="1"/>
            <p:nvPr/>
          </p:nvSpPr>
          <p:spPr>
            <a:xfrm>
              <a:off x="1030358" y="1754662"/>
              <a:ext cx="158138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sz="1400" b="1">
                  <a:latin typeface="+mj-lt"/>
                </a:rPr>
                <a:t>Esimerkkiotsikko</a:t>
              </a:r>
            </a:p>
            <a:p>
              <a:r>
                <a:rPr lang="fi-FI" sz="1400"/>
                <a:t>Esimerkkitekstiä esimerkkitekstiä</a:t>
              </a:r>
            </a:p>
          </p:txBody>
        </p:sp>
      </p:grpSp>
      <p:sp>
        <p:nvSpPr>
          <p:cNvPr id="32" name="Oval 31">
            <a:extLst>
              <a:ext uri="{FF2B5EF4-FFF2-40B4-BE49-F238E27FC236}">
                <a16:creationId xmlns:a16="http://schemas.microsoft.com/office/drawing/2014/main" id="{6E192B4B-9488-A458-13E3-D22F3EBE11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8705" y="4075348"/>
            <a:ext cx="1371600" cy="1371600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dist="35862" dir="2580000" algn="ctr" rotWithShape="0">
              <a:schemeClr val="accent5">
                <a:lumMod val="75000"/>
              </a:schemeClr>
            </a:outerShdw>
          </a:effectLst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AD3A856-AA29-2D0C-3A9C-1B19CC83248C}"/>
              </a:ext>
            </a:extLst>
          </p:cNvPr>
          <p:cNvSpPr txBox="1"/>
          <p:nvPr/>
        </p:nvSpPr>
        <p:spPr>
          <a:xfrm>
            <a:off x="893813" y="4461066"/>
            <a:ext cx="158138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100" b="1">
                <a:latin typeface="+mj-lt"/>
              </a:rPr>
              <a:t>Esimerkkiotsikko</a:t>
            </a:r>
          </a:p>
          <a:p>
            <a:pPr algn="ctr"/>
            <a:r>
              <a:rPr lang="fi-FI" sz="1100"/>
              <a:t>Esimerkkitekstiä esimerkkitekstiä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DD68B20E-04C7-F53C-8727-960E2033D0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70356" y="3959383"/>
            <a:ext cx="1371600" cy="13716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outerShdw dist="35862" dir="2580000" algn="ctr" rotWithShape="0">
              <a:schemeClr val="accent4">
                <a:lumMod val="50000"/>
              </a:schemeClr>
            </a:outerShdw>
          </a:effectLst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9FFB6C0-8892-8871-92C6-F052B8161F22}"/>
              </a:ext>
            </a:extLst>
          </p:cNvPr>
          <p:cNvSpPr txBox="1"/>
          <p:nvPr/>
        </p:nvSpPr>
        <p:spPr>
          <a:xfrm>
            <a:off x="2665463" y="4461066"/>
            <a:ext cx="158138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100" b="1">
                <a:latin typeface="+mj-lt"/>
              </a:rPr>
              <a:t>Esimerkkiotsikko</a:t>
            </a:r>
          </a:p>
          <a:p>
            <a:pPr algn="ctr"/>
            <a:r>
              <a:rPr lang="fi-FI" sz="1100"/>
              <a:t>Esimerkkitekstiä esimerkkitekstiä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AAEBC13B-C5E5-485D-BE04-992CA1E53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42006" y="3959383"/>
            <a:ext cx="1371600" cy="13716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dist="35862" dir="2580000" algn="ctr" rotWithShape="0">
              <a:schemeClr val="accent6">
                <a:lumMod val="75000"/>
              </a:schemeClr>
            </a:outerShdw>
          </a:effectLst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FF381E94-51B4-27AB-6B6C-F759C78A8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3656" y="3959383"/>
            <a:ext cx="1371600" cy="1371600"/>
          </a:xfrm>
          <a:prstGeom prst="ellipse">
            <a:avLst/>
          </a:prstGeom>
          <a:ln w="539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3014B580-FFF8-506E-2780-7289F78262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25286" y="3959383"/>
            <a:ext cx="1371600" cy="1371600"/>
          </a:xfrm>
          <a:prstGeom prst="ellipse">
            <a:avLst/>
          </a:prstGeom>
          <a:ln w="539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CF461842-E61D-5C70-3C5E-013144AF74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536916" y="3959383"/>
            <a:ext cx="1371600" cy="1371600"/>
          </a:xfrm>
          <a:prstGeom prst="ellipse">
            <a:avLst/>
          </a:prstGeom>
          <a:ln w="5397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41" name="Graphic 40">
            <a:extLst>
              <a:ext uri="{FF2B5EF4-FFF2-40B4-BE49-F238E27FC236}">
                <a16:creationId xmlns:a16="http://schemas.microsoft.com/office/drawing/2014/main" id="{0D2D963C-ADB1-E053-BB39-8033339617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54400" y="1613454"/>
            <a:ext cx="913371" cy="1021080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380189BF-6909-38BC-B83E-468BFD4B36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84383" y="4135788"/>
            <a:ext cx="430145" cy="48087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60E7E913-B655-197B-A1E4-ED8C32A062B3}"/>
              </a:ext>
            </a:extLst>
          </p:cNvPr>
          <p:cNvSpPr txBox="1"/>
          <p:nvPr/>
        </p:nvSpPr>
        <p:spPr>
          <a:xfrm>
            <a:off x="6216489" y="4605228"/>
            <a:ext cx="158138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100" b="1">
                <a:latin typeface="+mj-lt"/>
              </a:rPr>
              <a:t>Esimerkkiotsikko</a:t>
            </a:r>
          </a:p>
          <a:p>
            <a:pPr algn="ctr"/>
            <a:r>
              <a:rPr lang="fi-FI" sz="1100"/>
              <a:t>Esimerkkitekstiä, tekstiä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228FFD-7C21-0EBE-EAB9-12E36A9AA4E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032760" y="113251"/>
            <a:ext cx="3776007" cy="1325563"/>
          </a:xfrm>
        </p:spPr>
        <p:txBody>
          <a:bodyPr>
            <a:normAutofit/>
          </a:bodyPr>
          <a:lstStyle/>
          <a:p>
            <a:r>
              <a:rPr lang="fi-FI" sz="2800">
                <a:latin typeface="+mn-lt"/>
              </a:rPr>
              <a:t>graafiset elementit</a:t>
            </a:r>
          </a:p>
        </p:txBody>
      </p:sp>
    </p:spTree>
    <p:extLst>
      <p:ext uri="{BB962C8B-B14F-4D97-AF65-F5344CB8AC3E}">
        <p14:creationId xmlns:p14="http://schemas.microsoft.com/office/powerpoint/2010/main" val="1614619856"/>
      </p:ext>
    </p:extLst>
  </p:cSld>
  <p:clrMapOvr>
    <a:masterClrMapping/>
  </p:clrMapOvr>
</p:sld>
</file>

<file path=ppt/theme/theme1.xml><?xml version="1.0" encoding="utf-8"?>
<a:theme xmlns:a="http://schemas.openxmlformats.org/drawingml/2006/main" name="Vuosikello">
  <a:themeElements>
    <a:clrScheme name="Perusopetuksen vuosikello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008636"/>
      </a:accent1>
      <a:accent2>
        <a:srgbClr val="85C9C7"/>
      </a:accent2>
      <a:accent3>
        <a:srgbClr val="4B8A79"/>
      </a:accent3>
      <a:accent4>
        <a:srgbClr val="7CE0D2"/>
      </a:accent4>
      <a:accent5>
        <a:srgbClr val="F2C75C"/>
      </a:accent5>
      <a:accent6>
        <a:srgbClr val="FE6A12"/>
      </a:accent6>
      <a:hlink>
        <a:srgbClr val="467886"/>
      </a:hlink>
      <a:folHlink>
        <a:srgbClr val="C4607D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uukausidiat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0E20B6986ABBD148AFF00267CC107F96" ma:contentTypeVersion="17" ma:contentTypeDescription="Luo uusi asiakirja." ma:contentTypeScope="" ma:versionID="3d52dca8d7aa80bf21a270be0ad81260">
  <xsd:schema xmlns:xsd="http://www.w3.org/2001/XMLSchema" xmlns:xs="http://www.w3.org/2001/XMLSchema" xmlns:p="http://schemas.microsoft.com/office/2006/metadata/properties" xmlns:ns2="3f9b3351-dc34-44f3-bd73-583dd33f91ea" xmlns:ns3="b28dca43-6af2-4d14-85a9-175b8f839f9f" xmlns:ns4="84b25a1b-6d9e-4b8b-9b6e-18f3ccb06207" targetNamespace="http://schemas.microsoft.com/office/2006/metadata/properties" ma:root="true" ma:fieldsID="b3c5f47fd8e947be9efc5d22a40f5af1" ns2:_="" ns3:_="" ns4:_="">
    <xsd:import namespace="3f9b3351-dc34-44f3-bd73-583dd33f91ea"/>
    <xsd:import namespace="b28dca43-6af2-4d14-85a9-175b8f839f9f"/>
    <xsd:import namespace="84b25a1b-6d9e-4b8b-9b6e-18f3ccb06207"/>
    <xsd:element name="properties">
      <xsd:complexType>
        <xsd:sequence>
          <xsd:element name="documentManagement">
            <xsd:complexType>
              <xsd:all>
                <xsd:element ref="ns2:nf3a3d931f3c42288e1de769000e14a5" minOccurs="0"/>
                <xsd:element ref="ns3:TaxCatchAll" minOccurs="0"/>
                <xsd:element ref="ns2:k2504454f2664260a177b8c14cf69679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lcf76f155ced4ddcb4097134ff3c332f" minOccurs="0"/>
                <xsd:element ref="ns4:MediaServiceObjectDetectorVersions" minOccurs="0"/>
                <xsd:element ref="ns4:MediaServiceSearchProperties" minOccurs="0"/>
                <xsd:element ref="ns4:MediaServiceDateTake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9b3351-dc34-44f3-bd73-583dd33f91ea" elementFormDefault="qualified">
    <xsd:import namespace="http://schemas.microsoft.com/office/2006/documentManagement/types"/>
    <xsd:import namespace="http://schemas.microsoft.com/office/infopath/2007/PartnerControls"/>
    <xsd:element name="nf3a3d931f3c42288e1de769000e14a5" ma:index="9" nillable="true" ma:taxonomy="true" ma:internalName="nf3a3d931f3c42288e1de769000e14a5" ma:taxonomyFieldName="Perusopetus_Dokumenttityyppi" ma:displayName="Perusopetus_Dokumenttityyppi" ma:default="" ma:fieldId="{7f3a3d93-1f3c-4228-8e1d-e769000e14a5}" ma:taxonomyMulti="true" ma:sspId="94c8d125-4055-4d48-b30e-ecfc98fa4ce6" ma:termSetId="86639d3e-17e8-40a6-87bc-d66a9cbc8c3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2504454f2664260a177b8c14cf69679" ma:index="12" nillable="true" ma:taxonomy="true" ma:internalName="k2504454f2664260a177b8c14cf69679" ma:taxonomyFieldName="Perusopetus_Aihe" ma:displayName="Perusopetus_Aihe" ma:default="" ma:fieldId="{42504454-f266-4260-a177-b8c14cf69679}" ma:taxonomyMulti="true" ma:sspId="94c8d125-4055-4d48-b30e-ecfc98fa4ce6" ma:termSetId="21534387-a2ad-42d2-a687-9c137737a0ac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8dca43-6af2-4d14-85a9-175b8f839f9f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68ae44d9-9e40-4252-ab6e-dd14ab835ea5}" ma:internalName="TaxCatchAll" ma:showField="CatchAllData" ma:web="3f9b3351-dc34-44f3-bd73-583dd33f91e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b25a1b-6d9e-4b8b-9b6e-18f3ccb062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Kuvien tunnisteet" ma:readOnly="false" ma:fieldId="{5cf76f15-5ced-4ddc-b409-7134ff3c332f}" ma:taxonomyMulti="true" ma:sspId="94c8d125-4055-4d48-b30e-ecfc98fa4ce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f3a3d931f3c42288e1de769000e14a5 xmlns="3f9b3351-dc34-44f3-bd73-583dd33f91ea">
      <Terms xmlns="http://schemas.microsoft.com/office/infopath/2007/PartnerControls"/>
    </nf3a3d931f3c42288e1de769000e14a5>
    <k2504454f2664260a177b8c14cf69679 xmlns="3f9b3351-dc34-44f3-bd73-583dd33f91ea">
      <Terms xmlns="http://schemas.microsoft.com/office/infopath/2007/PartnerControls">
        <TermInfo xmlns="http://schemas.microsoft.com/office/infopath/2007/PartnerControls">
          <TermName xmlns="http://schemas.microsoft.com/office/infopath/2007/PartnerControls">Opetus</TermName>
          <TermId xmlns="http://schemas.microsoft.com/office/infopath/2007/PartnerControls">f60ef4b4-fe3a-4c6f-8d9b-25b179ff3ebd</TermId>
        </TermInfo>
      </Terms>
    </k2504454f2664260a177b8c14cf69679>
    <TaxCatchAll xmlns="b28dca43-6af2-4d14-85a9-175b8f839f9f">
      <Value>1</Value>
    </TaxCatchAll>
    <lcf76f155ced4ddcb4097134ff3c332f xmlns="84b25a1b-6d9e-4b8b-9b6e-18f3ccb06207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4C3E956-8A90-4FB7-B0DD-506AAE0D1AE0}">
  <ds:schemaRefs>
    <ds:schemaRef ds:uri="3f9b3351-dc34-44f3-bd73-583dd33f91ea"/>
    <ds:schemaRef ds:uri="84b25a1b-6d9e-4b8b-9b6e-18f3ccb06207"/>
    <ds:schemaRef ds:uri="b28dca43-6af2-4d14-85a9-175b8f839f9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285A453-80C0-410C-9483-5FF40D065527}">
  <ds:schemaRefs>
    <ds:schemaRef ds:uri="3f9b3351-dc34-44f3-bd73-583dd33f91ea"/>
    <ds:schemaRef ds:uri="84b25a1b-6d9e-4b8b-9b6e-18f3ccb06207"/>
    <ds:schemaRef ds:uri="b28dca43-6af2-4d14-85a9-175b8f839f9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11EFAF0-DB6F-4F54-BDD0-A1F4A82DCC9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14</Slides>
  <Notes>14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Vuosikello</vt:lpstr>
      <vt:lpstr>Kuukausidiat</vt:lpstr>
      <vt:lpstr>Vuosikello</vt:lpstr>
      <vt:lpstr>PowerPoint Presentation</vt:lpstr>
      <vt:lpstr>PowerPoint Presentation</vt:lpstr>
      <vt:lpstr>Elokuu</vt:lpstr>
      <vt:lpstr>Syyskuu</vt:lpstr>
      <vt:lpstr>Lokakuu</vt:lpstr>
      <vt:lpstr>Marraskuu</vt:lpstr>
      <vt:lpstr>Joulukuu</vt:lpstr>
      <vt:lpstr>Tammikuu</vt:lpstr>
      <vt:lpstr>Helmikuu</vt:lpstr>
      <vt:lpstr>Maaliskuu</vt:lpstr>
      <vt:lpstr>Huhtikuu</vt:lpstr>
      <vt:lpstr>Toukokuu</vt:lpstr>
      <vt:lpstr>graafiset elementit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Vuosikello - perusopetus</dc:title>
  <dc:subject/>
  <dc:creator>Oona Rouhiainen</dc:creator>
  <cp:keywords/>
  <dc:description/>
  <cp:revision>1</cp:revision>
  <dcterms:created xsi:type="dcterms:W3CDTF">2026-04-29T10:25:33Z</dcterms:created>
  <dcterms:modified xsi:type="dcterms:W3CDTF">2026-09-11T07:29:27Z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0x0101000E20B6986ABBD148AFF00267CC107F96</vt:lpwstr>
  </property>
  <property fmtid="{D5CDD505-2E9C-101B-9397-08002B2CF9AE}" pid="3" name="Perusopetus_Dokumenttityyppi">
    <vt:lpwstr/>
  </property>
  <property fmtid="{D5CDD505-2E9C-101B-9397-08002B2CF9AE}" pid="4" name="MediaServiceImageTags">
    <vt:lpwstr/>
  </property>
  <property fmtid="{D5CDD505-2E9C-101B-9397-08002B2CF9AE}" pid="5" name="Perusopetus_Aihe">
    <vt:lpwstr>1;#Opetus|f60ef4b4-fe3a-4c6f-8d9b-25b179ff3ebd</vt:lpwstr>
  </property>
</Properties>
</file>