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797675" cy="9928225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Normaali tyyli 2 - Korostu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02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9D4FC-BB7E-427D-88D9-718FEAB146FF}" type="datetimeFigureOut">
              <a:rPr lang="fi-FI" smtClean="0"/>
              <a:t>10.12.2020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767F9-8ED7-425C-BB18-5DD990801D3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58249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9D4FC-BB7E-427D-88D9-718FEAB146FF}" type="datetimeFigureOut">
              <a:rPr lang="fi-FI" smtClean="0"/>
              <a:t>10.12.2020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767F9-8ED7-425C-BB18-5DD990801D3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02668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9D4FC-BB7E-427D-88D9-718FEAB146FF}" type="datetimeFigureOut">
              <a:rPr lang="fi-FI" smtClean="0"/>
              <a:t>10.12.2020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767F9-8ED7-425C-BB18-5DD990801D3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14455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9D4FC-BB7E-427D-88D9-718FEAB146FF}" type="datetimeFigureOut">
              <a:rPr lang="fi-FI" smtClean="0"/>
              <a:t>10.12.2020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767F9-8ED7-425C-BB18-5DD990801D3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66195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9D4FC-BB7E-427D-88D9-718FEAB146FF}" type="datetimeFigureOut">
              <a:rPr lang="fi-FI" smtClean="0"/>
              <a:t>10.12.2020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767F9-8ED7-425C-BB18-5DD990801D3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4782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9D4FC-BB7E-427D-88D9-718FEAB146FF}" type="datetimeFigureOut">
              <a:rPr lang="fi-FI" smtClean="0"/>
              <a:t>10.12.2020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767F9-8ED7-425C-BB18-5DD990801D3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89646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9D4FC-BB7E-427D-88D9-718FEAB146FF}" type="datetimeFigureOut">
              <a:rPr lang="fi-FI" smtClean="0"/>
              <a:t>10.12.2020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767F9-8ED7-425C-BB18-5DD990801D3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81363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9D4FC-BB7E-427D-88D9-718FEAB146FF}" type="datetimeFigureOut">
              <a:rPr lang="fi-FI" smtClean="0"/>
              <a:t>10.12.2020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767F9-8ED7-425C-BB18-5DD990801D3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60715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9D4FC-BB7E-427D-88D9-718FEAB146FF}" type="datetimeFigureOut">
              <a:rPr lang="fi-FI" smtClean="0"/>
              <a:t>10.12.2020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767F9-8ED7-425C-BB18-5DD990801D3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39854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9D4FC-BB7E-427D-88D9-718FEAB146FF}" type="datetimeFigureOut">
              <a:rPr lang="fi-FI" smtClean="0"/>
              <a:t>10.12.2020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767F9-8ED7-425C-BB18-5DD990801D3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60532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9D4FC-BB7E-427D-88D9-718FEAB146FF}" type="datetimeFigureOut">
              <a:rPr lang="fi-FI" smtClean="0"/>
              <a:t>10.12.2020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767F9-8ED7-425C-BB18-5DD990801D3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02111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9D4FC-BB7E-427D-88D9-718FEAB146FF}" type="datetimeFigureOut">
              <a:rPr lang="fi-FI" smtClean="0"/>
              <a:t>10.12.2020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4767F9-8ED7-425C-BB18-5DD990801D3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45004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634082"/>
          </a:xfrm>
        </p:spPr>
        <p:txBody>
          <a:bodyPr>
            <a:normAutofit fontScale="90000"/>
          </a:bodyPr>
          <a:lstStyle/>
          <a:p>
            <a:r>
              <a:rPr lang="fi-FI" dirty="0">
                <a:solidFill>
                  <a:schemeClr val="accent2">
                    <a:lumMod val="50000"/>
                  </a:schemeClr>
                </a:solidFill>
              </a:rPr>
              <a:t>RAKOKIVEN PÄIVÄJÄRJESTYS </a:t>
            </a:r>
          </a:p>
        </p:txBody>
      </p:sp>
      <p:graphicFrame>
        <p:nvGraphicFramePr>
          <p:cNvPr id="5" name="Sisällön paikkamerkk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1764372"/>
              </p:ext>
            </p:extLst>
          </p:nvPr>
        </p:nvGraphicFramePr>
        <p:xfrm>
          <a:off x="648079" y="836712"/>
          <a:ext cx="7884363" cy="5270429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4905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768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76840">
                  <a:extLst>
                    <a:ext uri="{9D8B030D-6E8A-4147-A177-3AD203B41FA5}">
                      <a16:colId xmlns:a16="http://schemas.microsoft.com/office/drawing/2014/main" val="2562630637"/>
                    </a:ext>
                  </a:extLst>
                </a:gridCol>
                <a:gridCol w="144016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08847"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KLO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i-FI" dirty="0"/>
                        <a:t>KOULUPÄIVÄN</a:t>
                      </a:r>
                      <a:r>
                        <a:rPr lang="fi-FI" baseline="0" dirty="0"/>
                        <a:t> OHJELMA</a:t>
                      </a:r>
                      <a:endParaRPr lang="fi-FI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IP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8847"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8.30-9.15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i-FI" dirty="0"/>
                        <a:t>1. oppitunti</a:t>
                      </a: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8847"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9.15-10.00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i-FI" dirty="0"/>
                        <a:t>2. oppitunti</a:t>
                      </a: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8847"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10.00-10.30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pitkä välitunti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Verso</a:t>
                      </a: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8847"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10.30-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i-FI" dirty="0"/>
                        <a:t>3. oppitunti</a:t>
                      </a: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8847">
                <a:tc>
                  <a:txBody>
                    <a:bodyPr/>
                    <a:lstStyle/>
                    <a:p>
                      <a:pPr algn="ctr"/>
                      <a:endParaRPr lang="fi-FI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i-FI" dirty="0"/>
                        <a:t>ruokailu</a:t>
                      </a:r>
                      <a:r>
                        <a:rPr lang="fi-FI" baseline="0" dirty="0"/>
                        <a:t> porrastetusti</a:t>
                      </a:r>
                      <a:endParaRPr lang="fi-FI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8847"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-12.15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i-FI" dirty="0"/>
                        <a:t>4. oppitunti</a:t>
                      </a: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0439"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12.15-12.45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pitkä välitunti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läksyparkki</a:t>
                      </a: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IP 12-16</a:t>
                      </a: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8847"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12.45-13.30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i-FI" dirty="0"/>
                        <a:t>5. oppitunti</a:t>
                      </a: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IP</a:t>
                      </a: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13.30-13.45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välitunti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/>
                        <a:t>välipala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IP</a:t>
                      </a: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0990"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13.45-14.30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dirty="0"/>
                        <a:t>6.</a:t>
                      </a:r>
                      <a:r>
                        <a:rPr lang="fi-FI" baseline="0" dirty="0"/>
                        <a:t> oppitunti</a:t>
                      </a:r>
                      <a:endParaRPr lang="fi-FI" dirty="0"/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i-FI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IP</a:t>
                      </a: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08847"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14.30-15.15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i-FI" dirty="0"/>
                        <a:t>7. oppitunti</a:t>
                      </a:r>
                    </a:p>
                  </a:txBody>
                  <a:tcPr>
                    <a:solidFill>
                      <a:schemeClr val="accent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IP</a:t>
                      </a: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08847"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15.15-16.00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fi-FI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/>
                        <a:t>IP</a:t>
                      </a: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60008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8E036DF35EDBDE41AE39705EC00BC023" ma:contentTypeVersion="9" ma:contentTypeDescription="Luo uusi asiakirja." ma:contentTypeScope="" ma:versionID="8fccaf87642e002535c46f0dfc4609e6">
  <xsd:schema xmlns:xsd="http://www.w3.org/2001/XMLSchema" xmlns:xs="http://www.w3.org/2001/XMLSchema" xmlns:p="http://schemas.microsoft.com/office/2006/metadata/properties" xmlns:ns2="5fd2e5f4-750f-4f70-8c59-74c4cb14af87" xmlns:ns3="4dddaf80-507f-4b0e-8d43-fb93995e5c89" targetNamespace="http://schemas.microsoft.com/office/2006/metadata/properties" ma:root="true" ma:fieldsID="3aea59dcdd21271993bc728806b4c254" ns2:_="" ns3:_="">
    <xsd:import namespace="5fd2e5f4-750f-4f70-8c59-74c4cb14af87"/>
    <xsd:import namespace="4dddaf80-507f-4b0e-8d43-fb93995e5c8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d2e5f4-750f-4f70-8c59-74c4cb14af8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ddaf80-507f-4b0e-8d43-fb93995e5c89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2789094-396D-4676-A5D9-6BD6C6DFF809}"/>
</file>

<file path=customXml/itemProps2.xml><?xml version="1.0" encoding="utf-8"?>
<ds:datastoreItem xmlns:ds="http://schemas.openxmlformats.org/officeDocument/2006/customXml" ds:itemID="{5ED4585D-0B95-48BD-9401-2AE2E08367A8}"/>
</file>

<file path=customXml/itemProps3.xml><?xml version="1.0" encoding="utf-8"?>
<ds:datastoreItem xmlns:ds="http://schemas.openxmlformats.org/officeDocument/2006/customXml" ds:itemID="{59F0EE7A-B9F6-48EF-9488-CCAE6F742694}"/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56</Words>
  <Application>Microsoft Office PowerPoint</Application>
  <PresentationFormat>Näytössä katseltava diaesitys (4:3)</PresentationFormat>
  <Paragraphs>35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Office-teema</vt:lpstr>
      <vt:lpstr>RAKOKIVEN PÄIVÄJÄRJESTYS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Susanna Kulonen</dc:creator>
  <cp:lastModifiedBy>Kulonen Susanna</cp:lastModifiedBy>
  <cp:revision>23</cp:revision>
  <cp:lastPrinted>2020-02-17T12:00:04Z</cp:lastPrinted>
  <dcterms:created xsi:type="dcterms:W3CDTF">2014-01-09T10:34:48Z</dcterms:created>
  <dcterms:modified xsi:type="dcterms:W3CDTF">2020-12-10T08:00:07Z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0x0101008E036DF35EDBDE41AE39705EC00BC023</vt:lpwstr>
  </property>
</Properties>
</file>