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6"/>
  </p:notesMasterIdLst>
  <p:handoutMasterIdLst>
    <p:handoutMasterId r:id="rId17"/>
  </p:handoutMasterIdLst>
  <p:sldIdLst>
    <p:sldId id="256" r:id="rId5"/>
    <p:sldId id="341" r:id="rId6"/>
    <p:sldId id="326" r:id="rId7"/>
    <p:sldId id="342" r:id="rId8"/>
    <p:sldId id="353" r:id="rId9"/>
    <p:sldId id="348" r:id="rId10"/>
    <p:sldId id="346" r:id="rId11"/>
    <p:sldId id="360" r:id="rId12"/>
    <p:sldId id="324" r:id="rId13"/>
    <p:sldId id="354" r:id="rId14"/>
    <p:sldId id="356" r:id="rId15"/>
  </p:sldIdLst>
  <p:sldSz cx="9144000" cy="5143500" type="screen16x9"/>
  <p:notesSz cx="990600" cy="6858000"/>
  <p:defaultTextStyle>
    <a:defPPr>
      <a:defRPr lang="en-US"/>
    </a:defPPr>
    <a:lvl1pPr algn="l" defTabSz="457200" rtl="0" eaLnBrk="0" fontAlgn="base" hangingPunct="0">
      <a:spcBef>
        <a:spcPct val="0"/>
      </a:spcBef>
      <a:spcAft>
        <a:spcPct val="0"/>
      </a:spcAft>
      <a:defRPr kern="1200">
        <a:solidFill>
          <a:schemeClr val="tx1"/>
        </a:solidFill>
        <a:latin typeface="Franklin Gothic Book" panose="020B050302010202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Franklin Gothic Book" panose="020B050302010202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Franklin Gothic Book" panose="020B050302010202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Franklin Gothic Book" panose="020B050302010202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Franklin Gothic Book" panose="020B0503020102020204" pitchFamily="34" charset="0"/>
        <a:ea typeface="+mn-ea"/>
        <a:cs typeface="+mn-cs"/>
      </a:defRPr>
    </a:lvl5pPr>
    <a:lvl6pPr marL="2286000" algn="l" defTabSz="914400" rtl="0" eaLnBrk="1" latinLnBrk="0" hangingPunct="1">
      <a:defRPr kern="1200">
        <a:solidFill>
          <a:schemeClr val="tx1"/>
        </a:solidFill>
        <a:latin typeface="Franklin Gothic Book" panose="020B0503020102020204" pitchFamily="34" charset="0"/>
        <a:ea typeface="+mn-ea"/>
        <a:cs typeface="+mn-cs"/>
      </a:defRPr>
    </a:lvl6pPr>
    <a:lvl7pPr marL="2743200" algn="l" defTabSz="914400" rtl="0" eaLnBrk="1" latinLnBrk="0" hangingPunct="1">
      <a:defRPr kern="1200">
        <a:solidFill>
          <a:schemeClr val="tx1"/>
        </a:solidFill>
        <a:latin typeface="Franklin Gothic Book" panose="020B0503020102020204" pitchFamily="34" charset="0"/>
        <a:ea typeface="+mn-ea"/>
        <a:cs typeface="+mn-cs"/>
      </a:defRPr>
    </a:lvl7pPr>
    <a:lvl8pPr marL="3200400" algn="l" defTabSz="914400" rtl="0" eaLnBrk="1" latinLnBrk="0" hangingPunct="1">
      <a:defRPr kern="1200">
        <a:solidFill>
          <a:schemeClr val="tx1"/>
        </a:solidFill>
        <a:latin typeface="Franklin Gothic Book" panose="020B0503020102020204" pitchFamily="34" charset="0"/>
        <a:ea typeface="+mn-ea"/>
        <a:cs typeface="+mn-cs"/>
      </a:defRPr>
    </a:lvl8pPr>
    <a:lvl9pPr marL="3657600" algn="l" defTabSz="914400" rtl="0" eaLnBrk="1" latinLnBrk="0" hangingPunct="1">
      <a:defRPr kern="1200">
        <a:solidFill>
          <a:schemeClr val="tx1"/>
        </a:solidFill>
        <a:latin typeface="Franklin Gothic Book" panose="020B0503020102020204" pitchFamily="34" charset="0"/>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1E377"/>
    <a:srgbClr val="FB4B62"/>
    <a:srgbClr val="FFFF99"/>
    <a:srgbClr val="000000"/>
    <a:srgbClr val="0050A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209F6CF-A988-475F-9930-7B10312487B0}" v="4" dt="2022-01-11T08:10:48.397"/>
  </p1510:revLst>
</p1510:revInfo>
</file>

<file path=ppt/tableStyles.xml><?xml version="1.0" encoding="utf-8"?>
<a:tblStyleLst xmlns:a="http://schemas.openxmlformats.org/drawingml/2006/main" def="{5C22544A-7EE6-4342-B048-85BDC9FD1C3A}">
  <a:tblStyle styleId="{5C22544A-7EE6-4342-B048-85BDC9FD1C3A}" styleName="Normaali tyyli 2 - Korostu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Normaali tyyli 2 - Korostu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505E3EF-67EA-436B-97B2-0124C06EBD24}" styleName="Normaali tyyli 4 - Korostus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7DF18680-E054-41AD-8BC1-D1AEF772440D}" styleName="Normaali tyyli 2 - Korostus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Normaali tyyli 2 - Korostus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7015" autoAdjust="0"/>
  </p:normalViewPr>
  <p:slideViewPr>
    <p:cSldViewPr snapToGrid="0">
      <p:cViewPr varScale="1">
        <p:scale>
          <a:sx n="104" d="100"/>
          <a:sy n="104" d="100"/>
        </p:scale>
        <p:origin x="2146" y="82"/>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nninen Jukka" userId="418af415-cdda-4014-9b2d-4de6bf395179" providerId="ADAL" clId="{8209F6CF-A988-475F-9930-7B10312487B0}"/>
    <pc:docChg chg="custSel delSld modSld">
      <pc:chgData name="Manninen Jukka" userId="418af415-cdda-4014-9b2d-4de6bf395179" providerId="ADAL" clId="{8209F6CF-A988-475F-9930-7B10312487B0}" dt="2022-01-11T08:10:48.397" v="29" actId="478"/>
      <pc:docMkLst>
        <pc:docMk/>
      </pc:docMkLst>
      <pc:sldChg chg="delSp modSp mod">
        <pc:chgData name="Manninen Jukka" userId="418af415-cdda-4014-9b2d-4de6bf395179" providerId="ADAL" clId="{8209F6CF-A988-475F-9930-7B10312487B0}" dt="2022-01-11T08:10:48.397" v="29" actId="478"/>
        <pc:sldMkLst>
          <pc:docMk/>
          <pc:sldMk cId="0" sldId="256"/>
        </pc:sldMkLst>
        <pc:spChg chg="mod">
          <ac:chgData name="Manninen Jukka" userId="418af415-cdda-4014-9b2d-4de6bf395179" providerId="ADAL" clId="{8209F6CF-A988-475F-9930-7B10312487B0}" dt="2022-01-11T08:10:42.153" v="28" actId="20577"/>
          <ac:spMkLst>
            <pc:docMk/>
            <pc:sldMk cId="0" sldId="256"/>
            <ac:spMk id="2" creationId="{2F16E3BA-3421-49FE-8C5B-3ADC0CDCDCE8}"/>
          </ac:spMkLst>
        </pc:spChg>
        <pc:spChg chg="del">
          <ac:chgData name="Manninen Jukka" userId="418af415-cdda-4014-9b2d-4de6bf395179" providerId="ADAL" clId="{8209F6CF-A988-475F-9930-7B10312487B0}" dt="2022-01-11T08:10:48.397" v="29" actId="478"/>
          <ac:spMkLst>
            <pc:docMk/>
            <pc:sldMk cId="0" sldId="256"/>
            <ac:spMk id="22531" creationId="{AAB771A2-C71F-4A1D-943E-D4B18E82F5EC}"/>
          </ac:spMkLst>
        </pc:spChg>
      </pc:sldChg>
      <pc:sldChg chg="del">
        <pc:chgData name="Manninen Jukka" userId="418af415-cdda-4014-9b2d-4de6bf395179" providerId="ADAL" clId="{8209F6CF-A988-475F-9930-7B10312487B0}" dt="2022-01-11T08:08:13.115" v="11" actId="47"/>
        <pc:sldMkLst>
          <pc:docMk/>
          <pc:sldMk cId="0" sldId="274"/>
        </pc:sldMkLst>
      </pc:sldChg>
      <pc:sldChg chg="del">
        <pc:chgData name="Manninen Jukka" userId="418af415-cdda-4014-9b2d-4de6bf395179" providerId="ADAL" clId="{8209F6CF-A988-475F-9930-7B10312487B0}" dt="2022-01-11T08:09:02.973" v="16" actId="47"/>
        <pc:sldMkLst>
          <pc:docMk/>
          <pc:sldMk cId="0" sldId="330"/>
        </pc:sldMkLst>
      </pc:sldChg>
      <pc:sldChg chg="del">
        <pc:chgData name="Manninen Jukka" userId="418af415-cdda-4014-9b2d-4de6bf395179" providerId="ADAL" clId="{8209F6CF-A988-475F-9930-7B10312487B0}" dt="2022-01-11T08:09:54.832" v="18" actId="47"/>
        <pc:sldMkLst>
          <pc:docMk/>
          <pc:sldMk cId="0" sldId="331"/>
        </pc:sldMkLst>
      </pc:sldChg>
      <pc:sldChg chg="del">
        <pc:chgData name="Manninen Jukka" userId="418af415-cdda-4014-9b2d-4de6bf395179" providerId="ADAL" clId="{8209F6CF-A988-475F-9930-7B10312487B0}" dt="2022-01-11T08:09:22.684" v="17" actId="47"/>
        <pc:sldMkLst>
          <pc:docMk/>
          <pc:sldMk cId="0" sldId="347"/>
        </pc:sldMkLst>
      </pc:sldChg>
      <pc:sldChg chg="delSp modSp mod">
        <pc:chgData name="Manninen Jukka" userId="418af415-cdda-4014-9b2d-4de6bf395179" providerId="ADAL" clId="{8209F6CF-A988-475F-9930-7B10312487B0}" dt="2022-01-11T08:08:52.193" v="15" actId="1076"/>
        <pc:sldMkLst>
          <pc:docMk/>
          <pc:sldMk cId="0" sldId="348"/>
        </pc:sldMkLst>
        <pc:spChg chg="mod">
          <ac:chgData name="Manninen Jukka" userId="418af415-cdda-4014-9b2d-4de6bf395179" providerId="ADAL" clId="{8209F6CF-A988-475F-9930-7B10312487B0}" dt="2022-01-11T08:08:52.193" v="15" actId="1076"/>
          <ac:spMkLst>
            <pc:docMk/>
            <pc:sldMk cId="0" sldId="348"/>
            <ac:spMk id="11" creationId="{4D10196F-5DDF-4D9C-9664-AF594FFB7BEF}"/>
          </ac:spMkLst>
        </pc:spChg>
        <pc:spChg chg="mod">
          <ac:chgData name="Manninen Jukka" userId="418af415-cdda-4014-9b2d-4de6bf395179" providerId="ADAL" clId="{8209F6CF-A988-475F-9930-7B10312487B0}" dt="2022-01-11T08:08:52.193" v="15" actId="1076"/>
          <ac:spMkLst>
            <pc:docMk/>
            <pc:sldMk cId="0" sldId="348"/>
            <ac:spMk id="12" creationId="{99D24969-7E1C-47F7-829F-3E3602E829CB}"/>
          </ac:spMkLst>
        </pc:spChg>
        <pc:spChg chg="mod">
          <ac:chgData name="Manninen Jukka" userId="418af415-cdda-4014-9b2d-4de6bf395179" providerId="ADAL" clId="{8209F6CF-A988-475F-9930-7B10312487B0}" dt="2022-01-11T08:08:49.935" v="14" actId="1076"/>
          <ac:spMkLst>
            <pc:docMk/>
            <pc:sldMk cId="0" sldId="348"/>
            <ac:spMk id="22" creationId="{69B24F5B-6800-41B0-B2B2-7A47C6D10482}"/>
          </ac:spMkLst>
        </pc:spChg>
        <pc:spChg chg="mod">
          <ac:chgData name="Manninen Jukka" userId="418af415-cdda-4014-9b2d-4de6bf395179" providerId="ADAL" clId="{8209F6CF-A988-475F-9930-7B10312487B0}" dt="2022-01-11T08:08:52.193" v="15" actId="1076"/>
          <ac:spMkLst>
            <pc:docMk/>
            <pc:sldMk cId="0" sldId="348"/>
            <ac:spMk id="26" creationId="{7B5895A9-BBFA-493B-B702-19BD7F4F43A8}"/>
          </ac:spMkLst>
        </pc:spChg>
        <pc:spChg chg="mod">
          <ac:chgData name="Manninen Jukka" userId="418af415-cdda-4014-9b2d-4de6bf395179" providerId="ADAL" clId="{8209F6CF-A988-475F-9930-7B10312487B0}" dt="2022-01-11T08:08:52.193" v="15" actId="1076"/>
          <ac:spMkLst>
            <pc:docMk/>
            <pc:sldMk cId="0" sldId="348"/>
            <ac:spMk id="27" creationId="{1E5BA437-E01A-4EE0-A024-B16E608D8320}"/>
          </ac:spMkLst>
        </pc:spChg>
        <pc:spChg chg="mod">
          <ac:chgData name="Manninen Jukka" userId="418af415-cdda-4014-9b2d-4de6bf395179" providerId="ADAL" clId="{8209F6CF-A988-475F-9930-7B10312487B0}" dt="2022-01-11T08:08:52.193" v="15" actId="1076"/>
          <ac:spMkLst>
            <pc:docMk/>
            <pc:sldMk cId="0" sldId="348"/>
            <ac:spMk id="36895" creationId="{F649B0B2-6454-40B4-AD4A-EE9BF339B4F4}"/>
          </ac:spMkLst>
        </pc:spChg>
        <pc:grpChg chg="mod">
          <ac:chgData name="Manninen Jukka" userId="418af415-cdda-4014-9b2d-4de6bf395179" providerId="ADAL" clId="{8209F6CF-A988-475F-9930-7B10312487B0}" dt="2022-01-11T08:08:52.193" v="15" actId="1076"/>
          <ac:grpSpMkLst>
            <pc:docMk/>
            <pc:sldMk cId="0" sldId="348"/>
            <ac:grpSpMk id="36867" creationId="{6797B756-CA4E-40A2-8E89-EF061B44D6F8}"/>
          </ac:grpSpMkLst>
        </pc:grpChg>
        <pc:graphicFrameChg chg="del">
          <ac:chgData name="Manninen Jukka" userId="418af415-cdda-4014-9b2d-4de6bf395179" providerId="ADAL" clId="{8209F6CF-A988-475F-9930-7B10312487B0}" dt="2022-01-11T08:08:39.670" v="12" actId="478"/>
          <ac:graphicFrameMkLst>
            <pc:docMk/>
            <pc:sldMk cId="0" sldId="348"/>
            <ac:graphicFrameMk id="34" creationId="{24AE39D9-01A4-4D8A-A670-C4158BCD3C86}"/>
          </ac:graphicFrameMkLst>
        </pc:graphicFrameChg>
      </pc:sldChg>
      <pc:sldChg chg="delSp modSp mod">
        <pc:chgData name="Manninen Jukka" userId="418af415-cdda-4014-9b2d-4de6bf395179" providerId="ADAL" clId="{8209F6CF-A988-475F-9930-7B10312487B0}" dt="2022-01-11T08:07:55.757" v="10" actId="20577"/>
        <pc:sldMkLst>
          <pc:docMk/>
          <pc:sldMk cId="0" sldId="353"/>
        </pc:sldMkLst>
        <pc:graphicFrameChg chg="modGraphic">
          <ac:chgData name="Manninen Jukka" userId="418af415-cdda-4014-9b2d-4de6bf395179" providerId="ADAL" clId="{8209F6CF-A988-475F-9930-7B10312487B0}" dt="2022-01-11T08:07:55.757" v="10" actId="20577"/>
          <ac:graphicFrameMkLst>
            <pc:docMk/>
            <pc:sldMk cId="0" sldId="353"/>
            <ac:graphicFrameMk id="10" creationId="{03A2DB59-C2F8-446C-855A-FE7863C57F0C}"/>
          </ac:graphicFrameMkLst>
        </pc:graphicFrameChg>
        <pc:picChg chg="del">
          <ac:chgData name="Manninen Jukka" userId="418af415-cdda-4014-9b2d-4de6bf395179" providerId="ADAL" clId="{8209F6CF-A988-475F-9930-7B10312487B0}" dt="2022-01-11T08:07:45.068" v="3" actId="478"/>
          <ac:picMkLst>
            <pc:docMk/>
            <pc:sldMk cId="0" sldId="353"/>
            <ac:picMk id="9" creationId="{E4FB3AA7-83A3-474B-9250-3A7A44CB5786}"/>
          </ac:picMkLst>
        </pc:picChg>
      </pc:sldChg>
      <pc:sldChg chg="modSp mod">
        <pc:chgData name="Manninen Jukka" userId="418af415-cdda-4014-9b2d-4de6bf395179" providerId="ADAL" clId="{8209F6CF-A988-475F-9930-7B10312487B0}" dt="2022-01-11T08:10:30.135" v="26" actId="20577"/>
        <pc:sldMkLst>
          <pc:docMk/>
          <pc:sldMk cId="0" sldId="356"/>
        </pc:sldMkLst>
        <pc:spChg chg="mod">
          <ac:chgData name="Manninen Jukka" userId="418af415-cdda-4014-9b2d-4de6bf395179" providerId="ADAL" clId="{8209F6CF-A988-475F-9930-7B10312487B0}" dt="2022-01-11T08:10:30.135" v="26" actId="20577"/>
          <ac:spMkLst>
            <pc:docMk/>
            <pc:sldMk cId="0" sldId="356"/>
            <ac:spMk id="6" creationId="{A9D97277-5C6F-4A67-B0EF-E6ECFF24CE1B}"/>
          </ac:spMkLst>
        </pc:spChg>
      </pc:sldChg>
      <pc:sldChg chg="del">
        <pc:chgData name="Manninen Jukka" userId="418af415-cdda-4014-9b2d-4de6bf395179" providerId="ADAL" clId="{8209F6CF-A988-475F-9930-7B10312487B0}" dt="2022-01-11T08:05:28.514" v="2" actId="47"/>
        <pc:sldMkLst>
          <pc:docMk/>
          <pc:sldMk cId="0" sldId="359"/>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48E61D0-0199-4500-968C-71893C15447D}"/>
              </a:ext>
            </a:extLst>
          </p:cNvPr>
          <p:cNvSpPr>
            <a:spLocks noGrp="1"/>
          </p:cNvSpPr>
          <p:nvPr>
            <p:ph type="hdr" sz="quarter"/>
          </p:nvPr>
        </p:nvSpPr>
        <p:spPr>
          <a:xfrm>
            <a:off x="0" y="0"/>
            <a:ext cx="425450" cy="3436938"/>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a:extLst>
              <a:ext uri="{FF2B5EF4-FFF2-40B4-BE49-F238E27FC236}">
                <a16:creationId xmlns:a16="http://schemas.microsoft.com/office/drawing/2014/main" id="{14F9E099-1843-4144-B54D-3F822A4AD117}"/>
              </a:ext>
            </a:extLst>
          </p:cNvPr>
          <p:cNvSpPr>
            <a:spLocks noGrp="1"/>
          </p:cNvSpPr>
          <p:nvPr>
            <p:ph type="dt" sz="quarter" idx="1"/>
          </p:nvPr>
        </p:nvSpPr>
        <p:spPr>
          <a:xfrm>
            <a:off x="555625" y="0"/>
            <a:ext cx="425450" cy="3436938"/>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3A13A893-7DFB-442F-AAD1-03E31EAF4583}" type="datetimeFigureOut">
              <a:rPr lang="fi-FI"/>
              <a:pPr>
                <a:defRPr/>
              </a:pPr>
              <a:t>11.1.2022</a:t>
            </a:fld>
            <a:endParaRPr lang="en-US"/>
          </a:p>
        </p:txBody>
      </p:sp>
      <p:sp>
        <p:nvSpPr>
          <p:cNvPr id="4" name="Footer Placeholder 3">
            <a:extLst>
              <a:ext uri="{FF2B5EF4-FFF2-40B4-BE49-F238E27FC236}">
                <a16:creationId xmlns:a16="http://schemas.microsoft.com/office/drawing/2014/main" id="{54B8691F-29F3-485D-AC21-3AF104DDBCF0}"/>
              </a:ext>
            </a:extLst>
          </p:cNvPr>
          <p:cNvSpPr>
            <a:spLocks noGrp="1"/>
          </p:cNvSpPr>
          <p:nvPr>
            <p:ph type="ftr" sz="quarter" idx="2"/>
          </p:nvPr>
        </p:nvSpPr>
        <p:spPr>
          <a:xfrm>
            <a:off x="0" y="65274825"/>
            <a:ext cx="425450" cy="343535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en-US"/>
          </a:p>
        </p:txBody>
      </p:sp>
      <p:sp>
        <p:nvSpPr>
          <p:cNvPr id="5" name="Slide Number Placeholder 4">
            <a:extLst>
              <a:ext uri="{FF2B5EF4-FFF2-40B4-BE49-F238E27FC236}">
                <a16:creationId xmlns:a16="http://schemas.microsoft.com/office/drawing/2014/main" id="{430AB945-9277-439B-9139-6A9C8367EEE8}"/>
              </a:ext>
            </a:extLst>
          </p:cNvPr>
          <p:cNvSpPr>
            <a:spLocks noGrp="1"/>
          </p:cNvSpPr>
          <p:nvPr>
            <p:ph type="sldNum" sz="quarter" idx="3"/>
          </p:nvPr>
        </p:nvSpPr>
        <p:spPr>
          <a:xfrm>
            <a:off x="555625" y="65274825"/>
            <a:ext cx="425450" cy="3435350"/>
          </a:xfrm>
          <a:prstGeom prst="rect">
            <a:avLst/>
          </a:prstGeom>
        </p:spPr>
        <p:txBody>
          <a:bodyPr vert="horz" lIns="91440" tIns="45720" rIns="91440" bIns="45720" rtlCol="0" anchor="b"/>
          <a:lstStyle>
            <a:lvl1pPr algn="r" eaLnBrk="1" fontAlgn="auto" hangingPunct="1">
              <a:spcBef>
                <a:spcPts val="0"/>
              </a:spcBef>
              <a:spcAft>
                <a:spcPts val="0"/>
              </a:spcAft>
              <a:defRPr sz="1200">
                <a:latin typeface="+mn-lt"/>
              </a:defRPr>
            </a:lvl1pPr>
          </a:lstStyle>
          <a:p>
            <a:pPr>
              <a:defRPr/>
            </a:pPr>
            <a:fld id="{98355D7F-F441-4EDC-8D09-4438B398A6E8}" type="slidenum">
              <a:rPr/>
              <a:pPr>
                <a:defRPr/>
              </a:pPr>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138B277-88DC-47D8-832D-E0ADB25E2019}"/>
              </a:ext>
            </a:extLst>
          </p:cNvPr>
          <p:cNvSpPr>
            <a:spLocks noGrp="1"/>
          </p:cNvSpPr>
          <p:nvPr>
            <p:ph type="hdr" sz="quarter"/>
          </p:nvPr>
        </p:nvSpPr>
        <p:spPr>
          <a:xfrm>
            <a:off x="0" y="0"/>
            <a:ext cx="425450" cy="3436938"/>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a:extLst>
              <a:ext uri="{FF2B5EF4-FFF2-40B4-BE49-F238E27FC236}">
                <a16:creationId xmlns:a16="http://schemas.microsoft.com/office/drawing/2014/main" id="{67645F91-2633-428D-81BE-A793FB0177DB}"/>
              </a:ext>
            </a:extLst>
          </p:cNvPr>
          <p:cNvSpPr>
            <a:spLocks noGrp="1"/>
          </p:cNvSpPr>
          <p:nvPr>
            <p:ph type="dt" idx="1"/>
          </p:nvPr>
        </p:nvSpPr>
        <p:spPr>
          <a:xfrm>
            <a:off x="555625" y="0"/>
            <a:ext cx="425450" cy="3436938"/>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46C72A8F-EAD9-4630-91D6-9D92BA733121}" type="datetimeFigureOut">
              <a:rPr lang="fi-FI"/>
              <a:pPr>
                <a:defRPr/>
              </a:pPr>
              <a:t>11.1.2022</a:t>
            </a:fld>
            <a:endParaRPr lang="en-US"/>
          </a:p>
        </p:txBody>
      </p:sp>
      <p:sp>
        <p:nvSpPr>
          <p:cNvPr id="4" name="Slide Image Placeholder 3">
            <a:extLst>
              <a:ext uri="{FF2B5EF4-FFF2-40B4-BE49-F238E27FC236}">
                <a16:creationId xmlns:a16="http://schemas.microsoft.com/office/drawing/2014/main" id="{EF210811-45AA-47C3-A7D6-AB7AB3DD3339}"/>
              </a:ext>
            </a:extLst>
          </p:cNvPr>
          <p:cNvSpPr>
            <a:spLocks noGrp="1" noRot="1" noChangeAspect="1"/>
          </p:cNvSpPr>
          <p:nvPr>
            <p:ph type="sldImg" idx="2"/>
          </p:nvPr>
        </p:nvSpPr>
        <p:spPr>
          <a:xfrm>
            <a:off x="-22418675" y="5154613"/>
            <a:ext cx="45818425" cy="25773062"/>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6AC4FCC1-C323-43BB-988A-561D12D98375}"/>
              </a:ext>
            </a:extLst>
          </p:cNvPr>
          <p:cNvSpPr>
            <a:spLocks noGrp="1"/>
          </p:cNvSpPr>
          <p:nvPr>
            <p:ph type="body" sz="quarter" idx="3"/>
          </p:nvPr>
        </p:nvSpPr>
        <p:spPr>
          <a:xfrm>
            <a:off x="98425" y="32643763"/>
            <a:ext cx="785813" cy="30924500"/>
          </a:xfrm>
          <a:prstGeom prst="rect">
            <a:avLst/>
          </a:prstGeom>
        </p:spPr>
        <p:txBody>
          <a:bodyPr vert="horz" lIns="91440" tIns="45720" rIns="91440" bIns="45720" rtlCol="0"/>
          <a:lstStyle/>
          <a:p>
            <a:pPr lvl="0"/>
            <a:r>
              <a:rPr lang="fi-FI" noProof="0"/>
              <a:t>Click to edit Master text styles</a:t>
            </a:r>
          </a:p>
          <a:p>
            <a:pPr lvl="1"/>
            <a:r>
              <a:rPr lang="fi-FI" noProof="0"/>
              <a:t>Second level</a:t>
            </a:r>
          </a:p>
          <a:p>
            <a:pPr lvl="2"/>
            <a:r>
              <a:rPr lang="fi-FI" noProof="0"/>
              <a:t>Third level</a:t>
            </a:r>
          </a:p>
          <a:p>
            <a:pPr lvl="3"/>
            <a:r>
              <a:rPr lang="fi-FI" noProof="0"/>
              <a:t>Fourth level</a:t>
            </a:r>
          </a:p>
          <a:p>
            <a:pPr lvl="4"/>
            <a:r>
              <a:rPr lang="fi-FI" noProof="0"/>
              <a:t>Fifth level</a:t>
            </a:r>
            <a:endParaRPr lang="en-US" noProof="0"/>
          </a:p>
        </p:txBody>
      </p:sp>
      <p:sp>
        <p:nvSpPr>
          <p:cNvPr id="6" name="Footer Placeholder 5">
            <a:extLst>
              <a:ext uri="{FF2B5EF4-FFF2-40B4-BE49-F238E27FC236}">
                <a16:creationId xmlns:a16="http://schemas.microsoft.com/office/drawing/2014/main" id="{EF8F1E33-B388-41C8-B3D9-5C5F62A17328}"/>
              </a:ext>
            </a:extLst>
          </p:cNvPr>
          <p:cNvSpPr>
            <a:spLocks noGrp="1"/>
          </p:cNvSpPr>
          <p:nvPr>
            <p:ph type="ftr" sz="quarter" idx="4"/>
          </p:nvPr>
        </p:nvSpPr>
        <p:spPr>
          <a:xfrm>
            <a:off x="0" y="65274825"/>
            <a:ext cx="425450" cy="343535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a:extLst>
              <a:ext uri="{FF2B5EF4-FFF2-40B4-BE49-F238E27FC236}">
                <a16:creationId xmlns:a16="http://schemas.microsoft.com/office/drawing/2014/main" id="{1EBC2ADF-F803-4121-B10F-897E1771C8DD}"/>
              </a:ext>
            </a:extLst>
          </p:cNvPr>
          <p:cNvSpPr>
            <a:spLocks noGrp="1"/>
          </p:cNvSpPr>
          <p:nvPr>
            <p:ph type="sldNum" sz="quarter" idx="5"/>
          </p:nvPr>
        </p:nvSpPr>
        <p:spPr>
          <a:xfrm>
            <a:off x="555625" y="65274825"/>
            <a:ext cx="425450" cy="3435350"/>
          </a:xfrm>
          <a:prstGeom prst="rect">
            <a:avLst/>
          </a:prstGeom>
        </p:spPr>
        <p:txBody>
          <a:bodyPr vert="horz" lIns="91440" tIns="45720" rIns="91440" bIns="45720" rtlCol="0" anchor="b"/>
          <a:lstStyle>
            <a:lvl1pPr algn="r" eaLnBrk="1" fontAlgn="auto" hangingPunct="1">
              <a:spcBef>
                <a:spcPts val="0"/>
              </a:spcBef>
              <a:spcAft>
                <a:spcPts val="0"/>
              </a:spcAft>
              <a:defRPr sz="1200">
                <a:latin typeface="+mn-lt"/>
              </a:defRPr>
            </a:lvl1pPr>
          </a:lstStyle>
          <a:p>
            <a:pPr>
              <a:defRPr/>
            </a:pPr>
            <a:fld id="{B3351187-29C1-4112-A22F-716B56E85CB2}" type="slidenum">
              <a:rPr/>
              <a:pPr>
                <a:defRPr/>
              </a:pPr>
              <a:t>‹#›</a:t>
            </a:fld>
            <a:endParaRPr lang="en-US"/>
          </a:p>
        </p:txBody>
      </p:sp>
    </p:spTree>
  </p:cSld>
  <p:clrMap bg1="lt1" tx1="dk1" bg2="lt2" tx2="dk2" accent1="accent1" accent2="accent2" accent3="accent3" accent4="accent4" accent5="accent5" accent6="accent6" hlink="hlink" folHlink="folHlink"/>
  <p:hf hdr="0" ftr="0" dt="0"/>
  <p:notesStyle>
    <a:lvl1pPr algn="l" defTabSz="457200" rtl="0" fontAlgn="base">
      <a:spcBef>
        <a:spcPct val="30000"/>
      </a:spcBef>
      <a:spcAft>
        <a:spcPct val="0"/>
      </a:spcAft>
      <a:defRPr sz="1200" kern="1200">
        <a:solidFill>
          <a:schemeClr val="tx1"/>
        </a:solidFill>
        <a:latin typeface="+mn-lt"/>
        <a:ea typeface="+mn-ea"/>
        <a:cs typeface="+mn-cs"/>
      </a:defRPr>
    </a:lvl1pPr>
    <a:lvl2pPr marL="457200" algn="l" defTabSz="457200" rtl="0" fontAlgn="base">
      <a:spcBef>
        <a:spcPct val="30000"/>
      </a:spcBef>
      <a:spcAft>
        <a:spcPct val="0"/>
      </a:spcAft>
      <a:defRPr sz="1200" kern="1200">
        <a:solidFill>
          <a:schemeClr val="tx1"/>
        </a:solidFill>
        <a:latin typeface="+mn-lt"/>
        <a:ea typeface="+mn-ea"/>
        <a:cs typeface="+mn-cs"/>
      </a:defRPr>
    </a:lvl2pPr>
    <a:lvl3pPr marL="914400" algn="l" defTabSz="457200" rtl="0" fontAlgn="base">
      <a:spcBef>
        <a:spcPct val="30000"/>
      </a:spcBef>
      <a:spcAft>
        <a:spcPct val="0"/>
      </a:spcAft>
      <a:defRPr sz="1200" kern="1200">
        <a:solidFill>
          <a:schemeClr val="tx1"/>
        </a:solidFill>
        <a:latin typeface="+mn-lt"/>
        <a:ea typeface="+mn-ea"/>
        <a:cs typeface="+mn-cs"/>
      </a:defRPr>
    </a:lvl3pPr>
    <a:lvl4pPr marL="1371600" algn="l" defTabSz="457200" rtl="0" fontAlgn="base">
      <a:spcBef>
        <a:spcPct val="30000"/>
      </a:spcBef>
      <a:spcAft>
        <a:spcPct val="0"/>
      </a:spcAft>
      <a:defRPr sz="1200" kern="1200">
        <a:solidFill>
          <a:schemeClr val="tx1"/>
        </a:solidFill>
        <a:latin typeface="+mn-lt"/>
        <a:ea typeface="+mn-ea"/>
        <a:cs typeface="+mn-cs"/>
      </a:defRPr>
    </a:lvl4pPr>
    <a:lvl5pPr marL="1828800" algn="l" defTabSz="457200" rtl="0" fontAlgn="base">
      <a:spcBef>
        <a:spcPct val="30000"/>
      </a:spcBef>
      <a:spcAft>
        <a:spcPct val="0"/>
      </a:spcAft>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s://www.lahti.fi/kasvatus-ja-koulutus/perusopetus/kouluun-ilmoittautuminen-ja-hakeminen/kielitarjonta/" TargetMode="External"/><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Dian kuvan paikkamerkki 1">
            <a:extLst>
              <a:ext uri="{FF2B5EF4-FFF2-40B4-BE49-F238E27FC236}">
                <a16:creationId xmlns:a16="http://schemas.microsoft.com/office/drawing/2014/main" id="{ED49C714-2D51-4F05-BB0D-A22D193F8D7B}"/>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Huomautusten paikkamerkki 2">
            <a:extLst>
              <a:ext uri="{FF2B5EF4-FFF2-40B4-BE49-F238E27FC236}">
                <a16:creationId xmlns:a16="http://schemas.microsoft.com/office/drawing/2014/main" id="{BCEBB346-21B4-40B0-AEE4-F3D660D248F3}"/>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fi-FI" altLang="fi-FI" dirty="0"/>
          </a:p>
        </p:txBody>
      </p:sp>
      <p:sp>
        <p:nvSpPr>
          <p:cNvPr id="23556" name="Dian numeron paikkamerkki 3">
            <a:extLst>
              <a:ext uri="{FF2B5EF4-FFF2-40B4-BE49-F238E27FC236}">
                <a16:creationId xmlns:a16="http://schemas.microsoft.com/office/drawing/2014/main" id="{0761D574-52D0-4931-B455-E06FA792B903}"/>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Franklin Gothic Book" panose="020B0503020102020204" pitchFamily="34" charset="0"/>
              </a:defRPr>
            </a:lvl1pPr>
            <a:lvl2pPr marL="742950" indent="-285750">
              <a:defRPr>
                <a:solidFill>
                  <a:schemeClr val="tx1"/>
                </a:solidFill>
                <a:latin typeface="Franklin Gothic Book" panose="020B0503020102020204" pitchFamily="34" charset="0"/>
              </a:defRPr>
            </a:lvl2pPr>
            <a:lvl3pPr marL="1143000" indent="-228600">
              <a:defRPr>
                <a:solidFill>
                  <a:schemeClr val="tx1"/>
                </a:solidFill>
                <a:latin typeface="Franklin Gothic Book" panose="020B0503020102020204" pitchFamily="34" charset="0"/>
              </a:defRPr>
            </a:lvl3pPr>
            <a:lvl4pPr marL="1600200" indent="-228600">
              <a:defRPr>
                <a:solidFill>
                  <a:schemeClr val="tx1"/>
                </a:solidFill>
                <a:latin typeface="Franklin Gothic Book" panose="020B0503020102020204" pitchFamily="34" charset="0"/>
              </a:defRPr>
            </a:lvl4pPr>
            <a:lvl5pPr marL="2057400" indent="-228600">
              <a:defRPr>
                <a:solidFill>
                  <a:schemeClr val="tx1"/>
                </a:solidFill>
                <a:latin typeface="Franklin Gothic Book" panose="020B0503020102020204" pitchFamily="34" charset="0"/>
              </a:defRPr>
            </a:lvl5pPr>
            <a:lvl6pPr marL="2514600" indent="-228600" defTabSz="457200" fontAlgn="base">
              <a:spcBef>
                <a:spcPct val="0"/>
              </a:spcBef>
              <a:spcAft>
                <a:spcPct val="0"/>
              </a:spcAft>
              <a:defRPr>
                <a:solidFill>
                  <a:schemeClr val="tx1"/>
                </a:solidFill>
                <a:latin typeface="Franklin Gothic Book" panose="020B0503020102020204" pitchFamily="34" charset="0"/>
              </a:defRPr>
            </a:lvl6pPr>
            <a:lvl7pPr marL="2971800" indent="-228600" defTabSz="457200" fontAlgn="base">
              <a:spcBef>
                <a:spcPct val="0"/>
              </a:spcBef>
              <a:spcAft>
                <a:spcPct val="0"/>
              </a:spcAft>
              <a:defRPr>
                <a:solidFill>
                  <a:schemeClr val="tx1"/>
                </a:solidFill>
                <a:latin typeface="Franklin Gothic Book" panose="020B0503020102020204" pitchFamily="34" charset="0"/>
              </a:defRPr>
            </a:lvl7pPr>
            <a:lvl8pPr marL="3429000" indent="-228600" defTabSz="457200" fontAlgn="base">
              <a:spcBef>
                <a:spcPct val="0"/>
              </a:spcBef>
              <a:spcAft>
                <a:spcPct val="0"/>
              </a:spcAft>
              <a:defRPr>
                <a:solidFill>
                  <a:schemeClr val="tx1"/>
                </a:solidFill>
                <a:latin typeface="Franklin Gothic Book" panose="020B0503020102020204" pitchFamily="34" charset="0"/>
              </a:defRPr>
            </a:lvl8pPr>
            <a:lvl9pPr marL="3886200" indent="-228600" defTabSz="457200" fontAlgn="base">
              <a:spcBef>
                <a:spcPct val="0"/>
              </a:spcBef>
              <a:spcAft>
                <a:spcPct val="0"/>
              </a:spcAft>
              <a:defRPr>
                <a:solidFill>
                  <a:schemeClr val="tx1"/>
                </a:solidFill>
                <a:latin typeface="Franklin Gothic Book" panose="020B0503020102020204" pitchFamily="34" charset="0"/>
              </a:defRPr>
            </a:lvl9pPr>
          </a:lstStyle>
          <a:p>
            <a:pPr fontAlgn="base">
              <a:spcBef>
                <a:spcPct val="0"/>
              </a:spcBef>
              <a:spcAft>
                <a:spcPct val="0"/>
              </a:spcAft>
            </a:pPr>
            <a:fld id="{269C01F6-983F-4852-B7A2-164C79BE45CF}" type="slidenum">
              <a:rPr lang="fi-FI" altLang="fi-FI" smtClean="0">
                <a:latin typeface="Calibri" panose="020F0502020204030204" pitchFamily="34" charset="0"/>
              </a:rPr>
              <a:pPr fontAlgn="base">
                <a:spcBef>
                  <a:spcPct val="0"/>
                </a:spcBef>
                <a:spcAft>
                  <a:spcPct val="0"/>
                </a:spcAft>
              </a:pPr>
              <a:t>1</a:t>
            </a:fld>
            <a:endParaRPr lang="fi-FI" altLang="fi-FI">
              <a:latin typeface="Calibri" panose="020F050202020403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Dian kuvan paikkamerkki 1">
            <a:extLst>
              <a:ext uri="{FF2B5EF4-FFF2-40B4-BE49-F238E27FC236}">
                <a16:creationId xmlns:a16="http://schemas.microsoft.com/office/drawing/2014/main" id="{2CE68830-968C-4318-ABA7-29A50620B9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Huomautusten paikkamerkki 2">
            <a:extLst>
              <a:ext uri="{FF2B5EF4-FFF2-40B4-BE49-F238E27FC236}">
                <a16:creationId xmlns:a16="http://schemas.microsoft.com/office/drawing/2014/main" id="{37350995-5A6C-4E28-91AC-C9B48B97BBA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fi-FI" altLang="fi-FI" dirty="0"/>
          </a:p>
        </p:txBody>
      </p:sp>
      <p:sp>
        <p:nvSpPr>
          <p:cNvPr id="52228" name="Dian numeron paikkamerkki 3">
            <a:extLst>
              <a:ext uri="{FF2B5EF4-FFF2-40B4-BE49-F238E27FC236}">
                <a16:creationId xmlns:a16="http://schemas.microsoft.com/office/drawing/2014/main" id="{19A17371-C8EC-4452-A23B-ACF577661ED6}"/>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Franklin Gothic Book" panose="020B0503020102020204" pitchFamily="34" charset="0"/>
              </a:defRPr>
            </a:lvl1pPr>
            <a:lvl2pPr marL="742950" indent="-285750">
              <a:defRPr>
                <a:solidFill>
                  <a:schemeClr val="tx1"/>
                </a:solidFill>
                <a:latin typeface="Franklin Gothic Book" panose="020B0503020102020204" pitchFamily="34" charset="0"/>
              </a:defRPr>
            </a:lvl2pPr>
            <a:lvl3pPr marL="1143000" indent="-228600">
              <a:defRPr>
                <a:solidFill>
                  <a:schemeClr val="tx1"/>
                </a:solidFill>
                <a:latin typeface="Franklin Gothic Book" panose="020B0503020102020204" pitchFamily="34" charset="0"/>
              </a:defRPr>
            </a:lvl3pPr>
            <a:lvl4pPr marL="1600200" indent="-228600">
              <a:defRPr>
                <a:solidFill>
                  <a:schemeClr val="tx1"/>
                </a:solidFill>
                <a:latin typeface="Franklin Gothic Book" panose="020B0503020102020204" pitchFamily="34" charset="0"/>
              </a:defRPr>
            </a:lvl4pPr>
            <a:lvl5pPr marL="2057400" indent="-228600">
              <a:defRPr>
                <a:solidFill>
                  <a:schemeClr val="tx1"/>
                </a:solidFill>
                <a:latin typeface="Franklin Gothic Book" panose="020B0503020102020204" pitchFamily="34" charset="0"/>
              </a:defRPr>
            </a:lvl5pPr>
            <a:lvl6pPr marL="2514600" indent="-228600" defTabSz="457200" fontAlgn="base">
              <a:spcBef>
                <a:spcPct val="0"/>
              </a:spcBef>
              <a:spcAft>
                <a:spcPct val="0"/>
              </a:spcAft>
              <a:defRPr>
                <a:solidFill>
                  <a:schemeClr val="tx1"/>
                </a:solidFill>
                <a:latin typeface="Franklin Gothic Book" panose="020B0503020102020204" pitchFamily="34" charset="0"/>
              </a:defRPr>
            </a:lvl6pPr>
            <a:lvl7pPr marL="2971800" indent="-228600" defTabSz="457200" fontAlgn="base">
              <a:spcBef>
                <a:spcPct val="0"/>
              </a:spcBef>
              <a:spcAft>
                <a:spcPct val="0"/>
              </a:spcAft>
              <a:defRPr>
                <a:solidFill>
                  <a:schemeClr val="tx1"/>
                </a:solidFill>
                <a:latin typeface="Franklin Gothic Book" panose="020B0503020102020204" pitchFamily="34" charset="0"/>
              </a:defRPr>
            </a:lvl7pPr>
            <a:lvl8pPr marL="3429000" indent="-228600" defTabSz="457200" fontAlgn="base">
              <a:spcBef>
                <a:spcPct val="0"/>
              </a:spcBef>
              <a:spcAft>
                <a:spcPct val="0"/>
              </a:spcAft>
              <a:defRPr>
                <a:solidFill>
                  <a:schemeClr val="tx1"/>
                </a:solidFill>
                <a:latin typeface="Franklin Gothic Book" panose="020B0503020102020204" pitchFamily="34" charset="0"/>
              </a:defRPr>
            </a:lvl8pPr>
            <a:lvl9pPr marL="3886200" indent="-228600" defTabSz="457200" fontAlgn="base">
              <a:spcBef>
                <a:spcPct val="0"/>
              </a:spcBef>
              <a:spcAft>
                <a:spcPct val="0"/>
              </a:spcAft>
              <a:defRPr>
                <a:solidFill>
                  <a:schemeClr val="tx1"/>
                </a:solidFill>
                <a:latin typeface="Franklin Gothic Book" panose="020B0503020102020204" pitchFamily="34" charset="0"/>
              </a:defRPr>
            </a:lvl9pPr>
          </a:lstStyle>
          <a:p>
            <a:pPr fontAlgn="base">
              <a:spcBef>
                <a:spcPct val="0"/>
              </a:spcBef>
              <a:spcAft>
                <a:spcPct val="0"/>
              </a:spcAft>
            </a:pPr>
            <a:fld id="{80829BF9-92D4-4DB3-8BC9-4407D27FFBD9}" type="slidenum">
              <a:rPr lang="fi-FI" altLang="fi-FI" smtClean="0">
                <a:latin typeface="Calibri" panose="020F0502020204030204" pitchFamily="34" charset="0"/>
              </a:rPr>
              <a:pPr fontAlgn="base">
                <a:spcBef>
                  <a:spcPct val="0"/>
                </a:spcBef>
                <a:spcAft>
                  <a:spcPct val="0"/>
                </a:spcAft>
              </a:pPr>
              <a:t>10</a:t>
            </a:fld>
            <a:endParaRPr lang="fi-FI" altLang="fi-FI">
              <a:latin typeface="Calibri" panose="020F050202020403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Dian kuvan paikkamerkki 1">
            <a:extLst>
              <a:ext uri="{FF2B5EF4-FFF2-40B4-BE49-F238E27FC236}">
                <a16:creationId xmlns:a16="http://schemas.microsoft.com/office/drawing/2014/main" id="{9977E194-B5B2-43A3-9C1C-411EA18111F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Huomautusten paikkamerkki 2">
            <a:extLst>
              <a:ext uri="{FF2B5EF4-FFF2-40B4-BE49-F238E27FC236}">
                <a16:creationId xmlns:a16="http://schemas.microsoft.com/office/drawing/2014/main" id="{552FAE58-30FC-4675-A198-7719A1126CA6}"/>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fi-FI" altLang="fi-FI"/>
              <a:t>Tässä vielä linkki Kielitarjonta –sivulle: </a:t>
            </a:r>
            <a:r>
              <a:rPr lang="fi-FI" altLang="fi-FI">
                <a:hlinkClick r:id="rId3"/>
              </a:rPr>
              <a:t>https://www.lahti.fi/kasvatus-ja-koulutus/perusopetus/kouluun-ilmoittautuminen-ja-hakeminen/kielitarjonta/</a:t>
            </a:r>
            <a:r>
              <a:rPr lang="fi-FI" altLang="fi-FI"/>
              <a:t> </a:t>
            </a:r>
          </a:p>
        </p:txBody>
      </p:sp>
      <p:sp>
        <p:nvSpPr>
          <p:cNvPr id="54276" name="Dian numeron paikkamerkki 3">
            <a:extLst>
              <a:ext uri="{FF2B5EF4-FFF2-40B4-BE49-F238E27FC236}">
                <a16:creationId xmlns:a16="http://schemas.microsoft.com/office/drawing/2014/main" id="{051BEC37-6060-429E-BAC4-4CE2A782249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Franklin Gothic Book" panose="020B0503020102020204" pitchFamily="34" charset="0"/>
              </a:defRPr>
            </a:lvl1pPr>
            <a:lvl2pPr marL="742950" indent="-285750">
              <a:defRPr>
                <a:solidFill>
                  <a:schemeClr val="tx1"/>
                </a:solidFill>
                <a:latin typeface="Franklin Gothic Book" panose="020B0503020102020204" pitchFamily="34" charset="0"/>
              </a:defRPr>
            </a:lvl2pPr>
            <a:lvl3pPr marL="1143000" indent="-228600">
              <a:defRPr>
                <a:solidFill>
                  <a:schemeClr val="tx1"/>
                </a:solidFill>
                <a:latin typeface="Franklin Gothic Book" panose="020B0503020102020204" pitchFamily="34" charset="0"/>
              </a:defRPr>
            </a:lvl3pPr>
            <a:lvl4pPr marL="1600200" indent="-228600">
              <a:defRPr>
                <a:solidFill>
                  <a:schemeClr val="tx1"/>
                </a:solidFill>
                <a:latin typeface="Franklin Gothic Book" panose="020B0503020102020204" pitchFamily="34" charset="0"/>
              </a:defRPr>
            </a:lvl4pPr>
            <a:lvl5pPr marL="2057400" indent="-228600">
              <a:defRPr>
                <a:solidFill>
                  <a:schemeClr val="tx1"/>
                </a:solidFill>
                <a:latin typeface="Franklin Gothic Book" panose="020B0503020102020204" pitchFamily="34" charset="0"/>
              </a:defRPr>
            </a:lvl5pPr>
            <a:lvl6pPr marL="2514600" indent="-228600" defTabSz="457200" fontAlgn="base">
              <a:spcBef>
                <a:spcPct val="0"/>
              </a:spcBef>
              <a:spcAft>
                <a:spcPct val="0"/>
              </a:spcAft>
              <a:defRPr>
                <a:solidFill>
                  <a:schemeClr val="tx1"/>
                </a:solidFill>
                <a:latin typeface="Franklin Gothic Book" panose="020B0503020102020204" pitchFamily="34" charset="0"/>
              </a:defRPr>
            </a:lvl6pPr>
            <a:lvl7pPr marL="2971800" indent="-228600" defTabSz="457200" fontAlgn="base">
              <a:spcBef>
                <a:spcPct val="0"/>
              </a:spcBef>
              <a:spcAft>
                <a:spcPct val="0"/>
              </a:spcAft>
              <a:defRPr>
                <a:solidFill>
                  <a:schemeClr val="tx1"/>
                </a:solidFill>
                <a:latin typeface="Franklin Gothic Book" panose="020B0503020102020204" pitchFamily="34" charset="0"/>
              </a:defRPr>
            </a:lvl7pPr>
            <a:lvl8pPr marL="3429000" indent="-228600" defTabSz="457200" fontAlgn="base">
              <a:spcBef>
                <a:spcPct val="0"/>
              </a:spcBef>
              <a:spcAft>
                <a:spcPct val="0"/>
              </a:spcAft>
              <a:defRPr>
                <a:solidFill>
                  <a:schemeClr val="tx1"/>
                </a:solidFill>
                <a:latin typeface="Franklin Gothic Book" panose="020B0503020102020204" pitchFamily="34" charset="0"/>
              </a:defRPr>
            </a:lvl8pPr>
            <a:lvl9pPr marL="3886200" indent="-228600" defTabSz="457200" fontAlgn="base">
              <a:spcBef>
                <a:spcPct val="0"/>
              </a:spcBef>
              <a:spcAft>
                <a:spcPct val="0"/>
              </a:spcAft>
              <a:defRPr>
                <a:solidFill>
                  <a:schemeClr val="tx1"/>
                </a:solidFill>
                <a:latin typeface="Franklin Gothic Book" panose="020B0503020102020204" pitchFamily="34" charset="0"/>
              </a:defRPr>
            </a:lvl9pPr>
          </a:lstStyle>
          <a:p>
            <a:pPr fontAlgn="base">
              <a:spcBef>
                <a:spcPct val="0"/>
              </a:spcBef>
              <a:spcAft>
                <a:spcPct val="0"/>
              </a:spcAft>
            </a:pPr>
            <a:fld id="{712BF56E-E8E6-494A-915D-9732C35B8BFA}" type="slidenum">
              <a:rPr lang="fi-FI" altLang="fi-FI" smtClean="0">
                <a:latin typeface="Calibri" panose="020F0502020204030204" pitchFamily="34" charset="0"/>
              </a:rPr>
              <a:pPr fontAlgn="base">
                <a:spcBef>
                  <a:spcPct val="0"/>
                </a:spcBef>
                <a:spcAft>
                  <a:spcPct val="0"/>
                </a:spcAft>
              </a:pPr>
              <a:t>11</a:t>
            </a:fld>
            <a:endParaRPr lang="fi-FI" altLang="fi-FI">
              <a:latin typeface="Calibri" panose="020F050202020403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Dian kuvan paikkamerkki 1">
            <a:extLst>
              <a:ext uri="{FF2B5EF4-FFF2-40B4-BE49-F238E27FC236}">
                <a16:creationId xmlns:a16="http://schemas.microsoft.com/office/drawing/2014/main" id="{B6E6586F-84F9-4060-9F24-C9A41A7D64EA}"/>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Huomautusten paikkamerkki 2">
            <a:extLst>
              <a:ext uri="{FF2B5EF4-FFF2-40B4-BE49-F238E27FC236}">
                <a16:creationId xmlns:a16="http://schemas.microsoft.com/office/drawing/2014/main" id="{67DA1D27-3333-4EFB-AF1B-D3C69D3BDB15}"/>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fi-FI" altLang="fi-FI"/>
              <a:t>Tässä on esillä Lahden perusopetuksen koko kieliohjelma.</a:t>
            </a:r>
          </a:p>
          <a:p>
            <a:pPr>
              <a:spcBef>
                <a:spcPct val="0"/>
              </a:spcBef>
            </a:pPr>
            <a:r>
              <a:rPr lang="fi-FI" altLang="fi-FI"/>
              <a:t>Kaikille oppilaille yhteisiä eli pakollisia kieliä ovat A1-englanti sekä toinen kotimainen kieli.</a:t>
            </a:r>
          </a:p>
          <a:p>
            <a:pPr>
              <a:spcBef>
                <a:spcPct val="0"/>
              </a:spcBef>
            </a:pPr>
            <a:endParaRPr lang="fi-FI" altLang="fi-FI"/>
          </a:p>
          <a:p>
            <a:pPr>
              <a:spcBef>
                <a:spcPct val="0"/>
              </a:spcBef>
            </a:pPr>
            <a:r>
              <a:rPr lang="fi-FI" altLang="fi-FI"/>
              <a:t>Suomen kieli vieraana kielenä on tarkoitettu vain ruotsia äidinkielenään puhuville oppilaille.</a:t>
            </a:r>
          </a:p>
        </p:txBody>
      </p:sp>
      <p:sp>
        <p:nvSpPr>
          <p:cNvPr id="27652" name="Dian numeron paikkamerkki 3">
            <a:extLst>
              <a:ext uri="{FF2B5EF4-FFF2-40B4-BE49-F238E27FC236}">
                <a16:creationId xmlns:a16="http://schemas.microsoft.com/office/drawing/2014/main" id="{BD2D955C-01E6-49C6-BAFD-713C76CF2341}"/>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Franklin Gothic Book" panose="020B0503020102020204" pitchFamily="34" charset="0"/>
              </a:defRPr>
            </a:lvl1pPr>
            <a:lvl2pPr marL="742950" indent="-285750">
              <a:defRPr>
                <a:solidFill>
                  <a:schemeClr val="tx1"/>
                </a:solidFill>
                <a:latin typeface="Franklin Gothic Book" panose="020B0503020102020204" pitchFamily="34" charset="0"/>
              </a:defRPr>
            </a:lvl2pPr>
            <a:lvl3pPr marL="1143000" indent="-228600">
              <a:defRPr>
                <a:solidFill>
                  <a:schemeClr val="tx1"/>
                </a:solidFill>
                <a:latin typeface="Franklin Gothic Book" panose="020B0503020102020204" pitchFamily="34" charset="0"/>
              </a:defRPr>
            </a:lvl3pPr>
            <a:lvl4pPr marL="1600200" indent="-228600">
              <a:defRPr>
                <a:solidFill>
                  <a:schemeClr val="tx1"/>
                </a:solidFill>
                <a:latin typeface="Franklin Gothic Book" panose="020B0503020102020204" pitchFamily="34" charset="0"/>
              </a:defRPr>
            </a:lvl4pPr>
            <a:lvl5pPr marL="2057400" indent="-228600">
              <a:defRPr>
                <a:solidFill>
                  <a:schemeClr val="tx1"/>
                </a:solidFill>
                <a:latin typeface="Franklin Gothic Book" panose="020B0503020102020204" pitchFamily="34" charset="0"/>
              </a:defRPr>
            </a:lvl5pPr>
            <a:lvl6pPr marL="2514600" indent="-228600" defTabSz="457200" fontAlgn="base">
              <a:spcBef>
                <a:spcPct val="0"/>
              </a:spcBef>
              <a:spcAft>
                <a:spcPct val="0"/>
              </a:spcAft>
              <a:defRPr>
                <a:solidFill>
                  <a:schemeClr val="tx1"/>
                </a:solidFill>
                <a:latin typeface="Franklin Gothic Book" panose="020B0503020102020204" pitchFamily="34" charset="0"/>
              </a:defRPr>
            </a:lvl6pPr>
            <a:lvl7pPr marL="2971800" indent="-228600" defTabSz="457200" fontAlgn="base">
              <a:spcBef>
                <a:spcPct val="0"/>
              </a:spcBef>
              <a:spcAft>
                <a:spcPct val="0"/>
              </a:spcAft>
              <a:defRPr>
                <a:solidFill>
                  <a:schemeClr val="tx1"/>
                </a:solidFill>
                <a:latin typeface="Franklin Gothic Book" panose="020B0503020102020204" pitchFamily="34" charset="0"/>
              </a:defRPr>
            </a:lvl7pPr>
            <a:lvl8pPr marL="3429000" indent="-228600" defTabSz="457200" fontAlgn="base">
              <a:spcBef>
                <a:spcPct val="0"/>
              </a:spcBef>
              <a:spcAft>
                <a:spcPct val="0"/>
              </a:spcAft>
              <a:defRPr>
                <a:solidFill>
                  <a:schemeClr val="tx1"/>
                </a:solidFill>
                <a:latin typeface="Franklin Gothic Book" panose="020B0503020102020204" pitchFamily="34" charset="0"/>
              </a:defRPr>
            </a:lvl8pPr>
            <a:lvl9pPr marL="3886200" indent="-228600" defTabSz="457200" fontAlgn="base">
              <a:spcBef>
                <a:spcPct val="0"/>
              </a:spcBef>
              <a:spcAft>
                <a:spcPct val="0"/>
              </a:spcAft>
              <a:defRPr>
                <a:solidFill>
                  <a:schemeClr val="tx1"/>
                </a:solidFill>
                <a:latin typeface="Franklin Gothic Book" panose="020B0503020102020204" pitchFamily="34" charset="0"/>
              </a:defRPr>
            </a:lvl9pPr>
          </a:lstStyle>
          <a:p>
            <a:pPr fontAlgn="base">
              <a:spcBef>
                <a:spcPct val="0"/>
              </a:spcBef>
              <a:spcAft>
                <a:spcPct val="0"/>
              </a:spcAft>
            </a:pPr>
            <a:fld id="{60CD0FB6-EFDE-48E8-8994-0B8CF3A6158D}" type="slidenum">
              <a:rPr lang="fi-FI" altLang="fi-FI" smtClean="0">
                <a:latin typeface="Calibri" panose="020F0502020204030204" pitchFamily="34" charset="0"/>
              </a:rPr>
              <a:pPr fontAlgn="base">
                <a:spcBef>
                  <a:spcPct val="0"/>
                </a:spcBef>
                <a:spcAft>
                  <a:spcPct val="0"/>
                </a:spcAft>
              </a:pPr>
              <a:t>2</a:t>
            </a:fld>
            <a:endParaRPr lang="fi-FI" altLang="fi-FI">
              <a:latin typeface="Calibri" panose="020F050202020403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Dian kuvan paikkamerkki 1">
            <a:extLst>
              <a:ext uri="{FF2B5EF4-FFF2-40B4-BE49-F238E27FC236}">
                <a16:creationId xmlns:a16="http://schemas.microsoft.com/office/drawing/2014/main" id="{4120EE67-0BBB-4A03-B830-46CE7BA1DA87}"/>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Huomautusten paikkamerkki 2">
            <a:extLst>
              <a:ext uri="{FF2B5EF4-FFF2-40B4-BE49-F238E27FC236}">
                <a16:creationId xmlns:a16="http://schemas.microsoft.com/office/drawing/2014/main" id="{977970C5-28E7-439B-8018-BF17FF57FEE0}"/>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fi-FI" altLang="fi-FI"/>
              <a:t>- A2-kielen tuntijakoon ottivat kantaa sekä lahtelaiset opettajat että huoltajat keväällä 2020 teetetyssä laajassa kyselyssä.</a:t>
            </a:r>
          </a:p>
          <a:p>
            <a:pPr>
              <a:spcBef>
                <a:spcPct val="0"/>
              </a:spcBef>
            </a:pPr>
            <a:r>
              <a:rPr lang="fi-FI" altLang="fi-FI"/>
              <a:t>- A2-kielen aloitus</a:t>
            </a:r>
          </a:p>
          <a:p>
            <a:pPr>
              <a:spcBef>
                <a:spcPct val="0"/>
              </a:spcBef>
            </a:pPr>
            <a:endParaRPr lang="fi-FI" altLang="fi-FI"/>
          </a:p>
        </p:txBody>
      </p:sp>
      <p:sp>
        <p:nvSpPr>
          <p:cNvPr id="29700" name="Dian numeron paikkamerkki 3">
            <a:extLst>
              <a:ext uri="{FF2B5EF4-FFF2-40B4-BE49-F238E27FC236}">
                <a16:creationId xmlns:a16="http://schemas.microsoft.com/office/drawing/2014/main" id="{EF723967-C69E-4FE1-BD58-3BAD9C2CD935}"/>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Franklin Gothic Book" panose="020B0503020102020204" pitchFamily="34" charset="0"/>
              </a:defRPr>
            </a:lvl1pPr>
            <a:lvl2pPr marL="742950" indent="-285750">
              <a:defRPr>
                <a:solidFill>
                  <a:schemeClr val="tx1"/>
                </a:solidFill>
                <a:latin typeface="Franklin Gothic Book" panose="020B0503020102020204" pitchFamily="34" charset="0"/>
              </a:defRPr>
            </a:lvl2pPr>
            <a:lvl3pPr marL="1143000" indent="-228600">
              <a:defRPr>
                <a:solidFill>
                  <a:schemeClr val="tx1"/>
                </a:solidFill>
                <a:latin typeface="Franklin Gothic Book" panose="020B0503020102020204" pitchFamily="34" charset="0"/>
              </a:defRPr>
            </a:lvl3pPr>
            <a:lvl4pPr marL="1600200" indent="-228600">
              <a:defRPr>
                <a:solidFill>
                  <a:schemeClr val="tx1"/>
                </a:solidFill>
                <a:latin typeface="Franklin Gothic Book" panose="020B0503020102020204" pitchFamily="34" charset="0"/>
              </a:defRPr>
            </a:lvl4pPr>
            <a:lvl5pPr marL="2057400" indent="-228600">
              <a:defRPr>
                <a:solidFill>
                  <a:schemeClr val="tx1"/>
                </a:solidFill>
                <a:latin typeface="Franklin Gothic Book" panose="020B0503020102020204" pitchFamily="34" charset="0"/>
              </a:defRPr>
            </a:lvl5pPr>
            <a:lvl6pPr marL="2514600" indent="-228600" defTabSz="457200" fontAlgn="base">
              <a:spcBef>
                <a:spcPct val="0"/>
              </a:spcBef>
              <a:spcAft>
                <a:spcPct val="0"/>
              </a:spcAft>
              <a:defRPr>
                <a:solidFill>
                  <a:schemeClr val="tx1"/>
                </a:solidFill>
                <a:latin typeface="Franklin Gothic Book" panose="020B0503020102020204" pitchFamily="34" charset="0"/>
              </a:defRPr>
            </a:lvl6pPr>
            <a:lvl7pPr marL="2971800" indent="-228600" defTabSz="457200" fontAlgn="base">
              <a:spcBef>
                <a:spcPct val="0"/>
              </a:spcBef>
              <a:spcAft>
                <a:spcPct val="0"/>
              </a:spcAft>
              <a:defRPr>
                <a:solidFill>
                  <a:schemeClr val="tx1"/>
                </a:solidFill>
                <a:latin typeface="Franklin Gothic Book" panose="020B0503020102020204" pitchFamily="34" charset="0"/>
              </a:defRPr>
            </a:lvl7pPr>
            <a:lvl8pPr marL="3429000" indent="-228600" defTabSz="457200" fontAlgn="base">
              <a:spcBef>
                <a:spcPct val="0"/>
              </a:spcBef>
              <a:spcAft>
                <a:spcPct val="0"/>
              </a:spcAft>
              <a:defRPr>
                <a:solidFill>
                  <a:schemeClr val="tx1"/>
                </a:solidFill>
                <a:latin typeface="Franklin Gothic Book" panose="020B0503020102020204" pitchFamily="34" charset="0"/>
              </a:defRPr>
            </a:lvl8pPr>
            <a:lvl9pPr marL="3886200" indent="-228600" defTabSz="457200" fontAlgn="base">
              <a:spcBef>
                <a:spcPct val="0"/>
              </a:spcBef>
              <a:spcAft>
                <a:spcPct val="0"/>
              </a:spcAft>
              <a:defRPr>
                <a:solidFill>
                  <a:schemeClr val="tx1"/>
                </a:solidFill>
                <a:latin typeface="Franklin Gothic Book" panose="020B0503020102020204" pitchFamily="34" charset="0"/>
              </a:defRPr>
            </a:lvl9pPr>
          </a:lstStyle>
          <a:p>
            <a:pPr fontAlgn="base">
              <a:spcBef>
                <a:spcPct val="0"/>
              </a:spcBef>
              <a:spcAft>
                <a:spcPct val="0"/>
              </a:spcAft>
            </a:pPr>
            <a:fld id="{6E51FDB5-4C03-4FFA-866D-A0180F8BA19E}" type="slidenum">
              <a:rPr lang="fi-FI" altLang="fi-FI" smtClean="0">
                <a:latin typeface="Calibri" panose="020F0502020204030204" pitchFamily="34" charset="0"/>
              </a:rPr>
              <a:pPr fontAlgn="base">
                <a:spcBef>
                  <a:spcPct val="0"/>
                </a:spcBef>
                <a:spcAft>
                  <a:spcPct val="0"/>
                </a:spcAft>
              </a:pPr>
              <a:t>3</a:t>
            </a:fld>
            <a:endParaRPr lang="fi-FI" altLang="fi-FI">
              <a:latin typeface="Calibri" panose="020F050202020403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Dian kuvan paikkamerkki 1">
            <a:extLst>
              <a:ext uri="{FF2B5EF4-FFF2-40B4-BE49-F238E27FC236}">
                <a16:creationId xmlns:a16="http://schemas.microsoft.com/office/drawing/2014/main" id="{3F6EEB4D-6165-43D9-9965-C17310FE2653}"/>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Huomautusten paikkamerkki 2">
            <a:extLst>
              <a:ext uri="{FF2B5EF4-FFF2-40B4-BE49-F238E27FC236}">
                <a16:creationId xmlns:a16="http://schemas.microsoft.com/office/drawing/2014/main" id="{5806C224-4C4F-4E35-AD14-178C35D87101}"/>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fi-FI" altLang="fi-FI"/>
              <a:t>- A2-kielen tuntijako: 1 (3. lk) + 2 (4. lk) + 2 (5. lk) + 2 (6. lk) + 2 (7. lk) + 1 (8. lk) + 2 (9. lk)</a:t>
            </a:r>
          </a:p>
          <a:p>
            <a:pPr>
              <a:spcBef>
                <a:spcPct val="0"/>
              </a:spcBef>
            </a:pPr>
            <a:r>
              <a:rPr lang="fi-FI" altLang="fi-FI"/>
              <a:t>- 8. ja 9. luokalla A2-kielen opiskelu ei lisää kokonaisviikkotuntimäärää, sillä näillä vuosiluokilla A2-kielen opetukseen käytetään valinnaisaineille varattuja tunteja </a:t>
            </a:r>
            <a:r>
              <a:rPr lang="fi-FI" altLang="fi-FI">
                <a:sym typeface="Wingdings" panose="05000000000000000000" pitchFamily="2" charset="2"/>
              </a:rPr>
              <a:t> A2-kieltä opiskeleva oppilas voi 8. vuosiluokalla valita yhden 2 vuosiviikkotunnin laajuisen valinnaisaineen ja yhdeksännellä luokalla yhden 1 vuosiviikkotunnin laajuisen valinnaisaineen. Kaikilla oppilailla on yhteensä 3 vuosiviikkotuntia valinnaisaineita 8. ja 9.  vuosiluokalla.</a:t>
            </a:r>
            <a:endParaRPr lang="fi-FI" altLang="fi-FI"/>
          </a:p>
        </p:txBody>
      </p:sp>
      <p:sp>
        <p:nvSpPr>
          <p:cNvPr id="31748" name="Dian numeron paikkamerkki 3">
            <a:extLst>
              <a:ext uri="{FF2B5EF4-FFF2-40B4-BE49-F238E27FC236}">
                <a16:creationId xmlns:a16="http://schemas.microsoft.com/office/drawing/2014/main" id="{B6162EA7-3E56-41AE-A9AF-2D2FAB2217B5}"/>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Franklin Gothic Book" panose="020B0503020102020204" pitchFamily="34" charset="0"/>
              </a:defRPr>
            </a:lvl1pPr>
            <a:lvl2pPr marL="742950" indent="-285750">
              <a:defRPr>
                <a:solidFill>
                  <a:schemeClr val="tx1"/>
                </a:solidFill>
                <a:latin typeface="Franklin Gothic Book" panose="020B0503020102020204" pitchFamily="34" charset="0"/>
              </a:defRPr>
            </a:lvl2pPr>
            <a:lvl3pPr marL="1143000" indent="-228600">
              <a:defRPr>
                <a:solidFill>
                  <a:schemeClr val="tx1"/>
                </a:solidFill>
                <a:latin typeface="Franklin Gothic Book" panose="020B0503020102020204" pitchFamily="34" charset="0"/>
              </a:defRPr>
            </a:lvl3pPr>
            <a:lvl4pPr marL="1600200" indent="-228600">
              <a:defRPr>
                <a:solidFill>
                  <a:schemeClr val="tx1"/>
                </a:solidFill>
                <a:latin typeface="Franklin Gothic Book" panose="020B0503020102020204" pitchFamily="34" charset="0"/>
              </a:defRPr>
            </a:lvl4pPr>
            <a:lvl5pPr marL="2057400" indent="-228600">
              <a:defRPr>
                <a:solidFill>
                  <a:schemeClr val="tx1"/>
                </a:solidFill>
                <a:latin typeface="Franklin Gothic Book" panose="020B0503020102020204" pitchFamily="34" charset="0"/>
              </a:defRPr>
            </a:lvl5pPr>
            <a:lvl6pPr marL="2514600" indent="-228600" defTabSz="457200" fontAlgn="base">
              <a:spcBef>
                <a:spcPct val="0"/>
              </a:spcBef>
              <a:spcAft>
                <a:spcPct val="0"/>
              </a:spcAft>
              <a:defRPr>
                <a:solidFill>
                  <a:schemeClr val="tx1"/>
                </a:solidFill>
                <a:latin typeface="Franklin Gothic Book" panose="020B0503020102020204" pitchFamily="34" charset="0"/>
              </a:defRPr>
            </a:lvl6pPr>
            <a:lvl7pPr marL="2971800" indent="-228600" defTabSz="457200" fontAlgn="base">
              <a:spcBef>
                <a:spcPct val="0"/>
              </a:spcBef>
              <a:spcAft>
                <a:spcPct val="0"/>
              </a:spcAft>
              <a:defRPr>
                <a:solidFill>
                  <a:schemeClr val="tx1"/>
                </a:solidFill>
                <a:latin typeface="Franklin Gothic Book" panose="020B0503020102020204" pitchFamily="34" charset="0"/>
              </a:defRPr>
            </a:lvl7pPr>
            <a:lvl8pPr marL="3429000" indent="-228600" defTabSz="457200" fontAlgn="base">
              <a:spcBef>
                <a:spcPct val="0"/>
              </a:spcBef>
              <a:spcAft>
                <a:spcPct val="0"/>
              </a:spcAft>
              <a:defRPr>
                <a:solidFill>
                  <a:schemeClr val="tx1"/>
                </a:solidFill>
                <a:latin typeface="Franklin Gothic Book" panose="020B0503020102020204" pitchFamily="34" charset="0"/>
              </a:defRPr>
            </a:lvl8pPr>
            <a:lvl9pPr marL="3886200" indent="-228600" defTabSz="457200" fontAlgn="base">
              <a:spcBef>
                <a:spcPct val="0"/>
              </a:spcBef>
              <a:spcAft>
                <a:spcPct val="0"/>
              </a:spcAft>
              <a:defRPr>
                <a:solidFill>
                  <a:schemeClr val="tx1"/>
                </a:solidFill>
                <a:latin typeface="Franklin Gothic Book" panose="020B0503020102020204" pitchFamily="34" charset="0"/>
              </a:defRPr>
            </a:lvl9pPr>
          </a:lstStyle>
          <a:p>
            <a:pPr fontAlgn="base">
              <a:spcBef>
                <a:spcPct val="0"/>
              </a:spcBef>
              <a:spcAft>
                <a:spcPct val="0"/>
              </a:spcAft>
            </a:pPr>
            <a:fld id="{5F10A2A9-282D-4CC5-A7B7-82D47898F0D7}" type="slidenum">
              <a:rPr lang="fi-FI" altLang="fi-FI" smtClean="0">
                <a:latin typeface="Calibri" panose="020F0502020204030204" pitchFamily="34" charset="0"/>
              </a:rPr>
              <a:pPr fontAlgn="base">
                <a:spcBef>
                  <a:spcPct val="0"/>
                </a:spcBef>
                <a:spcAft>
                  <a:spcPct val="0"/>
                </a:spcAft>
              </a:pPr>
              <a:t>4</a:t>
            </a:fld>
            <a:endParaRPr lang="fi-FI" altLang="fi-FI">
              <a:latin typeface="Calibri" panose="020F050202020403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Dian kuvan paikkamerkki 1">
            <a:extLst>
              <a:ext uri="{FF2B5EF4-FFF2-40B4-BE49-F238E27FC236}">
                <a16:creationId xmlns:a16="http://schemas.microsoft.com/office/drawing/2014/main" id="{2D02D6C5-BAD3-4E35-8CE8-FE1BF5C63F9D}"/>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Huomautusten paikkamerkki 2">
            <a:extLst>
              <a:ext uri="{FF2B5EF4-FFF2-40B4-BE49-F238E27FC236}">
                <a16:creationId xmlns:a16="http://schemas.microsoft.com/office/drawing/2014/main" id="{60D559AF-6BCE-4012-81BE-9554989432B5}"/>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fi-FI" altLang="fi-FI" b="1"/>
              <a:t>Punainen oppilas </a:t>
            </a:r>
            <a:r>
              <a:rPr lang="fi-FI" altLang="fi-FI"/>
              <a:t>opiskelee vain kaikille yhteisiä kieliä. Hän pystyy jatkamaan kieliohjelmaansa myös kaikissa painotetuissa opetuksissa. Yläkoulussa hän voi valita muita valinnaisaineita 3 tuntia viikossa sekä 8. että 9. luokalla.</a:t>
            </a:r>
          </a:p>
          <a:p>
            <a:pPr>
              <a:spcBef>
                <a:spcPct val="0"/>
              </a:spcBef>
            </a:pPr>
            <a:endParaRPr lang="fi-FI" altLang="fi-FI"/>
          </a:p>
          <a:p>
            <a:pPr>
              <a:spcBef>
                <a:spcPct val="0"/>
              </a:spcBef>
            </a:pPr>
            <a:r>
              <a:rPr lang="fi-FI" altLang="fi-FI" b="1"/>
              <a:t>Lila oppilas </a:t>
            </a:r>
            <a:r>
              <a:rPr lang="fi-FI" altLang="fi-FI"/>
              <a:t>opiskelee A1-kielenä englantia, valinnaisena A2-kielenä ranskaa ja kaikille yhteistä ainetta ruotsia B2-kielenä. Tämä tarkoittaa, että koko perusopetuksen aikana oppilaalla on 12 vuosiviikkotuntia enemmän opetusta kuin punaisella oppilaalla. Yläkoulussa 8. ja 9. luokalla A2-kieltä opiskellaan ”valinnaisainekiintiön” tuntien kohdalla, minkä takia oppilaan on tällä kieliohjelmalla mahdollista valita hieman vähemmän muita valinnaisaineita 8. ja 9. luokalla. A2-kielen tuntijaossa tämä haluttiin huomioida ja sen takia 8. luokalla A2-kieltä on vain 1 h viikossa, jolloin oppilas voi valita 8. luokalla 2h/vko jotain muuta valinnaisainetta.</a:t>
            </a:r>
          </a:p>
          <a:p>
            <a:pPr>
              <a:spcBef>
                <a:spcPct val="0"/>
              </a:spcBef>
            </a:pPr>
            <a:endParaRPr lang="fi-FI" altLang="fi-FI"/>
          </a:p>
          <a:p>
            <a:pPr>
              <a:spcBef>
                <a:spcPct val="0"/>
              </a:spcBef>
            </a:pPr>
            <a:r>
              <a:rPr lang="fi-FI" altLang="fi-FI" b="1"/>
              <a:t>Vihreä oppilas </a:t>
            </a:r>
            <a:r>
              <a:rPr lang="fi-FI" altLang="fi-FI"/>
              <a:t>opiskelee kaikille yhteistä A1-englantia sekä vapaaehtoisena A2-kielenä toista kotimaista kieltä, tässä tapauksessa ruotsia. Tällöin oppilas ei opiskele ollenkaan B1-kieltä. A2-kieli on valinnainen kieli, jota yläkoulun 8. ja 9. luokalla opiskellaan yhtenä valinnaisaineena, mikä tarkoittaa, että oppilas voi 8. luokalla opiskella 2 vvh jotain muuta valinnaisainetta ja 9. luokalla 1 vvh jotain valinnaisainetta. </a:t>
            </a:r>
          </a:p>
          <a:p>
            <a:pPr>
              <a:spcBef>
                <a:spcPct val="0"/>
              </a:spcBef>
            </a:pPr>
            <a:endParaRPr lang="fi-FI" altLang="fi-FI"/>
          </a:p>
          <a:p>
            <a:pPr>
              <a:spcBef>
                <a:spcPct val="0"/>
              </a:spcBef>
            </a:pPr>
            <a:endParaRPr lang="fi-FI" altLang="fi-FI"/>
          </a:p>
          <a:p>
            <a:pPr>
              <a:spcBef>
                <a:spcPct val="0"/>
              </a:spcBef>
            </a:pPr>
            <a:r>
              <a:rPr lang="fi-FI" altLang="fi-FI" b="1"/>
              <a:t>TÄRKEÄ sanoa: A2-kielen oppimäärän arvosanan voi pyytäessä jättää pois päättötodistuksesta, jolloin se ei vaikuta lukuaineiden keskiarvoon.</a:t>
            </a:r>
          </a:p>
        </p:txBody>
      </p:sp>
      <p:sp>
        <p:nvSpPr>
          <p:cNvPr id="33796" name="Dian numeron paikkamerkki 3">
            <a:extLst>
              <a:ext uri="{FF2B5EF4-FFF2-40B4-BE49-F238E27FC236}">
                <a16:creationId xmlns:a16="http://schemas.microsoft.com/office/drawing/2014/main" id="{85F503E9-1AF0-4F64-A900-1987A2DB40C8}"/>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Franklin Gothic Book" panose="020B0503020102020204" pitchFamily="34" charset="0"/>
              </a:defRPr>
            </a:lvl1pPr>
            <a:lvl2pPr marL="742950" indent="-285750">
              <a:defRPr>
                <a:solidFill>
                  <a:schemeClr val="tx1"/>
                </a:solidFill>
                <a:latin typeface="Franklin Gothic Book" panose="020B0503020102020204" pitchFamily="34" charset="0"/>
              </a:defRPr>
            </a:lvl2pPr>
            <a:lvl3pPr marL="1143000" indent="-228600">
              <a:defRPr>
                <a:solidFill>
                  <a:schemeClr val="tx1"/>
                </a:solidFill>
                <a:latin typeface="Franklin Gothic Book" panose="020B0503020102020204" pitchFamily="34" charset="0"/>
              </a:defRPr>
            </a:lvl3pPr>
            <a:lvl4pPr marL="1600200" indent="-228600">
              <a:defRPr>
                <a:solidFill>
                  <a:schemeClr val="tx1"/>
                </a:solidFill>
                <a:latin typeface="Franklin Gothic Book" panose="020B0503020102020204" pitchFamily="34" charset="0"/>
              </a:defRPr>
            </a:lvl4pPr>
            <a:lvl5pPr marL="2057400" indent="-228600">
              <a:defRPr>
                <a:solidFill>
                  <a:schemeClr val="tx1"/>
                </a:solidFill>
                <a:latin typeface="Franklin Gothic Book" panose="020B0503020102020204" pitchFamily="34" charset="0"/>
              </a:defRPr>
            </a:lvl5pPr>
            <a:lvl6pPr marL="2514600" indent="-228600" defTabSz="457200" fontAlgn="base">
              <a:spcBef>
                <a:spcPct val="0"/>
              </a:spcBef>
              <a:spcAft>
                <a:spcPct val="0"/>
              </a:spcAft>
              <a:defRPr>
                <a:solidFill>
                  <a:schemeClr val="tx1"/>
                </a:solidFill>
                <a:latin typeface="Franklin Gothic Book" panose="020B0503020102020204" pitchFamily="34" charset="0"/>
              </a:defRPr>
            </a:lvl6pPr>
            <a:lvl7pPr marL="2971800" indent="-228600" defTabSz="457200" fontAlgn="base">
              <a:spcBef>
                <a:spcPct val="0"/>
              </a:spcBef>
              <a:spcAft>
                <a:spcPct val="0"/>
              </a:spcAft>
              <a:defRPr>
                <a:solidFill>
                  <a:schemeClr val="tx1"/>
                </a:solidFill>
                <a:latin typeface="Franklin Gothic Book" panose="020B0503020102020204" pitchFamily="34" charset="0"/>
              </a:defRPr>
            </a:lvl7pPr>
            <a:lvl8pPr marL="3429000" indent="-228600" defTabSz="457200" fontAlgn="base">
              <a:spcBef>
                <a:spcPct val="0"/>
              </a:spcBef>
              <a:spcAft>
                <a:spcPct val="0"/>
              </a:spcAft>
              <a:defRPr>
                <a:solidFill>
                  <a:schemeClr val="tx1"/>
                </a:solidFill>
                <a:latin typeface="Franklin Gothic Book" panose="020B0503020102020204" pitchFamily="34" charset="0"/>
              </a:defRPr>
            </a:lvl8pPr>
            <a:lvl9pPr marL="3886200" indent="-228600" defTabSz="457200" fontAlgn="base">
              <a:spcBef>
                <a:spcPct val="0"/>
              </a:spcBef>
              <a:spcAft>
                <a:spcPct val="0"/>
              </a:spcAft>
              <a:defRPr>
                <a:solidFill>
                  <a:schemeClr val="tx1"/>
                </a:solidFill>
                <a:latin typeface="Franklin Gothic Book" panose="020B0503020102020204" pitchFamily="34" charset="0"/>
              </a:defRPr>
            </a:lvl9pPr>
          </a:lstStyle>
          <a:p>
            <a:pPr fontAlgn="base">
              <a:spcBef>
                <a:spcPct val="0"/>
              </a:spcBef>
              <a:spcAft>
                <a:spcPct val="0"/>
              </a:spcAft>
            </a:pPr>
            <a:fld id="{E4266DB8-29DF-4411-9241-8041EB664E92}" type="slidenum">
              <a:rPr lang="fi-FI" altLang="fi-FI" smtClean="0">
                <a:latin typeface="Calibri" panose="020F0502020204030204" pitchFamily="34" charset="0"/>
              </a:rPr>
              <a:pPr fontAlgn="base">
                <a:spcBef>
                  <a:spcPct val="0"/>
                </a:spcBef>
                <a:spcAft>
                  <a:spcPct val="0"/>
                </a:spcAft>
              </a:pPr>
              <a:t>5</a:t>
            </a:fld>
            <a:endParaRPr lang="fi-FI" altLang="fi-FI">
              <a:latin typeface="Calibri" panose="020F050202020403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Dian kuvan paikkamerkki 1">
            <a:extLst>
              <a:ext uri="{FF2B5EF4-FFF2-40B4-BE49-F238E27FC236}">
                <a16:creationId xmlns:a16="http://schemas.microsoft.com/office/drawing/2014/main" id="{A498F0BB-F701-4AE7-A11C-1B20C6F47793}"/>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Huomautusten paikkamerkki 2">
            <a:extLst>
              <a:ext uri="{FF2B5EF4-FFF2-40B4-BE49-F238E27FC236}">
                <a16:creationId xmlns:a16="http://schemas.microsoft.com/office/drawing/2014/main" id="{FDD4351D-EFD3-40C2-AC9E-55EE669DF997}"/>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fi-FI" altLang="fi-FI">
              <a:cs typeface="Calibri" panose="020F0502020204030204" pitchFamily="34" charset="0"/>
            </a:endParaRPr>
          </a:p>
        </p:txBody>
      </p:sp>
      <p:sp>
        <p:nvSpPr>
          <p:cNvPr id="37892" name="Dian numeron paikkamerkki 3">
            <a:extLst>
              <a:ext uri="{FF2B5EF4-FFF2-40B4-BE49-F238E27FC236}">
                <a16:creationId xmlns:a16="http://schemas.microsoft.com/office/drawing/2014/main" id="{8607DE65-3C9A-4CEF-A659-25B30AF0720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Franklin Gothic Book" panose="020B0503020102020204" pitchFamily="34" charset="0"/>
              </a:defRPr>
            </a:lvl1pPr>
            <a:lvl2pPr marL="742950" indent="-285750">
              <a:defRPr>
                <a:solidFill>
                  <a:schemeClr val="tx1"/>
                </a:solidFill>
                <a:latin typeface="Franklin Gothic Book" panose="020B0503020102020204" pitchFamily="34" charset="0"/>
              </a:defRPr>
            </a:lvl2pPr>
            <a:lvl3pPr marL="1143000" indent="-228600">
              <a:defRPr>
                <a:solidFill>
                  <a:schemeClr val="tx1"/>
                </a:solidFill>
                <a:latin typeface="Franklin Gothic Book" panose="020B0503020102020204" pitchFamily="34" charset="0"/>
              </a:defRPr>
            </a:lvl3pPr>
            <a:lvl4pPr marL="1600200" indent="-228600">
              <a:defRPr>
                <a:solidFill>
                  <a:schemeClr val="tx1"/>
                </a:solidFill>
                <a:latin typeface="Franklin Gothic Book" panose="020B0503020102020204" pitchFamily="34" charset="0"/>
              </a:defRPr>
            </a:lvl4pPr>
            <a:lvl5pPr marL="2057400" indent="-228600">
              <a:defRPr>
                <a:solidFill>
                  <a:schemeClr val="tx1"/>
                </a:solidFill>
                <a:latin typeface="Franklin Gothic Book" panose="020B0503020102020204" pitchFamily="34" charset="0"/>
              </a:defRPr>
            </a:lvl5pPr>
            <a:lvl6pPr marL="2514600" indent="-228600" defTabSz="457200" fontAlgn="base">
              <a:spcBef>
                <a:spcPct val="0"/>
              </a:spcBef>
              <a:spcAft>
                <a:spcPct val="0"/>
              </a:spcAft>
              <a:defRPr>
                <a:solidFill>
                  <a:schemeClr val="tx1"/>
                </a:solidFill>
                <a:latin typeface="Franklin Gothic Book" panose="020B0503020102020204" pitchFamily="34" charset="0"/>
              </a:defRPr>
            </a:lvl6pPr>
            <a:lvl7pPr marL="2971800" indent="-228600" defTabSz="457200" fontAlgn="base">
              <a:spcBef>
                <a:spcPct val="0"/>
              </a:spcBef>
              <a:spcAft>
                <a:spcPct val="0"/>
              </a:spcAft>
              <a:defRPr>
                <a:solidFill>
                  <a:schemeClr val="tx1"/>
                </a:solidFill>
                <a:latin typeface="Franklin Gothic Book" panose="020B0503020102020204" pitchFamily="34" charset="0"/>
              </a:defRPr>
            </a:lvl7pPr>
            <a:lvl8pPr marL="3429000" indent="-228600" defTabSz="457200" fontAlgn="base">
              <a:spcBef>
                <a:spcPct val="0"/>
              </a:spcBef>
              <a:spcAft>
                <a:spcPct val="0"/>
              </a:spcAft>
              <a:defRPr>
                <a:solidFill>
                  <a:schemeClr val="tx1"/>
                </a:solidFill>
                <a:latin typeface="Franklin Gothic Book" panose="020B0503020102020204" pitchFamily="34" charset="0"/>
              </a:defRPr>
            </a:lvl8pPr>
            <a:lvl9pPr marL="3886200" indent="-228600" defTabSz="457200" fontAlgn="base">
              <a:spcBef>
                <a:spcPct val="0"/>
              </a:spcBef>
              <a:spcAft>
                <a:spcPct val="0"/>
              </a:spcAft>
              <a:defRPr>
                <a:solidFill>
                  <a:schemeClr val="tx1"/>
                </a:solidFill>
                <a:latin typeface="Franklin Gothic Book" panose="020B0503020102020204" pitchFamily="34" charset="0"/>
              </a:defRPr>
            </a:lvl9pPr>
          </a:lstStyle>
          <a:p>
            <a:pPr fontAlgn="base">
              <a:spcBef>
                <a:spcPct val="0"/>
              </a:spcBef>
              <a:spcAft>
                <a:spcPct val="0"/>
              </a:spcAft>
            </a:pPr>
            <a:fld id="{C432CB5D-BA1A-4106-8149-068B14FD0882}" type="slidenum">
              <a:rPr lang="fi-FI" altLang="fi-FI" smtClean="0">
                <a:latin typeface="Calibri" panose="020F0502020204030204" pitchFamily="34" charset="0"/>
              </a:rPr>
              <a:pPr fontAlgn="base">
                <a:spcBef>
                  <a:spcPct val="0"/>
                </a:spcBef>
                <a:spcAft>
                  <a:spcPct val="0"/>
                </a:spcAft>
              </a:pPr>
              <a:t>6</a:t>
            </a:fld>
            <a:endParaRPr lang="fi-FI" altLang="fi-FI">
              <a:latin typeface="Calibri" panose="020F050202020403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Dian kuvan paikkamerkki 1">
            <a:extLst>
              <a:ext uri="{FF2B5EF4-FFF2-40B4-BE49-F238E27FC236}">
                <a16:creationId xmlns:a16="http://schemas.microsoft.com/office/drawing/2014/main" id="{B356337A-4D00-4F02-AD79-AB4B1192E01C}"/>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Huomautusten paikkamerkki 2">
            <a:extLst>
              <a:ext uri="{FF2B5EF4-FFF2-40B4-BE49-F238E27FC236}">
                <a16:creationId xmlns:a16="http://schemas.microsoft.com/office/drawing/2014/main" id="{AF8F913E-D131-416A-A3C4-1B0CB1209472}"/>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fi-FI" altLang="fi-FI">
              <a:cs typeface="Calibri" panose="020F0502020204030204" pitchFamily="34" charset="0"/>
            </a:endParaRPr>
          </a:p>
        </p:txBody>
      </p:sp>
      <p:sp>
        <p:nvSpPr>
          <p:cNvPr id="41988" name="Dian numeron paikkamerkki 3">
            <a:extLst>
              <a:ext uri="{FF2B5EF4-FFF2-40B4-BE49-F238E27FC236}">
                <a16:creationId xmlns:a16="http://schemas.microsoft.com/office/drawing/2014/main" id="{E34324DC-2FF8-4D6C-A9BB-F4F0D4FF3FD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Franklin Gothic Book" panose="020B0503020102020204" pitchFamily="34" charset="0"/>
              </a:defRPr>
            </a:lvl1pPr>
            <a:lvl2pPr marL="742950" indent="-285750">
              <a:defRPr>
                <a:solidFill>
                  <a:schemeClr val="tx1"/>
                </a:solidFill>
                <a:latin typeface="Franklin Gothic Book" panose="020B0503020102020204" pitchFamily="34" charset="0"/>
              </a:defRPr>
            </a:lvl2pPr>
            <a:lvl3pPr marL="1143000" indent="-228600">
              <a:defRPr>
                <a:solidFill>
                  <a:schemeClr val="tx1"/>
                </a:solidFill>
                <a:latin typeface="Franklin Gothic Book" panose="020B0503020102020204" pitchFamily="34" charset="0"/>
              </a:defRPr>
            </a:lvl3pPr>
            <a:lvl4pPr marL="1600200" indent="-228600">
              <a:defRPr>
                <a:solidFill>
                  <a:schemeClr val="tx1"/>
                </a:solidFill>
                <a:latin typeface="Franklin Gothic Book" panose="020B0503020102020204" pitchFamily="34" charset="0"/>
              </a:defRPr>
            </a:lvl4pPr>
            <a:lvl5pPr marL="2057400" indent="-228600">
              <a:defRPr>
                <a:solidFill>
                  <a:schemeClr val="tx1"/>
                </a:solidFill>
                <a:latin typeface="Franklin Gothic Book" panose="020B0503020102020204" pitchFamily="34" charset="0"/>
              </a:defRPr>
            </a:lvl5pPr>
            <a:lvl6pPr marL="2514600" indent="-228600" defTabSz="457200" fontAlgn="base">
              <a:spcBef>
                <a:spcPct val="0"/>
              </a:spcBef>
              <a:spcAft>
                <a:spcPct val="0"/>
              </a:spcAft>
              <a:defRPr>
                <a:solidFill>
                  <a:schemeClr val="tx1"/>
                </a:solidFill>
                <a:latin typeface="Franklin Gothic Book" panose="020B0503020102020204" pitchFamily="34" charset="0"/>
              </a:defRPr>
            </a:lvl6pPr>
            <a:lvl7pPr marL="2971800" indent="-228600" defTabSz="457200" fontAlgn="base">
              <a:spcBef>
                <a:spcPct val="0"/>
              </a:spcBef>
              <a:spcAft>
                <a:spcPct val="0"/>
              </a:spcAft>
              <a:defRPr>
                <a:solidFill>
                  <a:schemeClr val="tx1"/>
                </a:solidFill>
                <a:latin typeface="Franklin Gothic Book" panose="020B0503020102020204" pitchFamily="34" charset="0"/>
              </a:defRPr>
            </a:lvl7pPr>
            <a:lvl8pPr marL="3429000" indent="-228600" defTabSz="457200" fontAlgn="base">
              <a:spcBef>
                <a:spcPct val="0"/>
              </a:spcBef>
              <a:spcAft>
                <a:spcPct val="0"/>
              </a:spcAft>
              <a:defRPr>
                <a:solidFill>
                  <a:schemeClr val="tx1"/>
                </a:solidFill>
                <a:latin typeface="Franklin Gothic Book" panose="020B0503020102020204" pitchFamily="34" charset="0"/>
              </a:defRPr>
            </a:lvl8pPr>
            <a:lvl9pPr marL="3886200" indent="-228600" defTabSz="457200" fontAlgn="base">
              <a:spcBef>
                <a:spcPct val="0"/>
              </a:spcBef>
              <a:spcAft>
                <a:spcPct val="0"/>
              </a:spcAft>
              <a:defRPr>
                <a:solidFill>
                  <a:schemeClr val="tx1"/>
                </a:solidFill>
                <a:latin typeface="Franklin Gothic Book" panose="020B0503020102020204" pitchFamily="34" charset="0"/>
              </a:defRPr>
            </a:lvl9pPr>
          </a:lstStyle>
          <a:p>
            <a:pPr fontAlgn="base">
              <a:spcBef>
                <a:spcPct val="0"/>
              </a:spcBef>
              <a:spcAft>
                <a:spcPct val="0"/>
              </a:spcAft>
            </a:pPr>
            <a:fld id="{079E9D77-F924-4566-9150-B84E2288B067}" type="slidenum">
              <a:rPr lang="fi-FI" altLang="fi-FI" smtClean="0">
                <a:latin typeface="Calibri" panose="020F0502020204030204" pitchFamily="34" charset="0"/>
              </a:rPr>
              <a:pPr fontAlgn="base">
                <a:spcBef>
                  <a:spcPct val="0"/>
                </a:spcBef>
                <a:spcAft>
                  <a:spcPct val="0"/>
                </a:spcAft>
              </a:pPr>
              <a:t>7</a:t>
            </a:fld>
            <a:endParaRPr lang="fi-FI" altLang="fi-FI">
              <a:latin typeface="Calibri" panose="020F050202020403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Dian kuvan paikkamerkki 1">
            <a:extLst>
              <a:ext uri="{FF2B5EF4-FFF2-40B4-BE49-F238E27FC236}">
                <a16:creationId xmlns:a16="http://schemas.microsoft.com/office/drawing/2014/main" id="{315BECF6-8727-4742-AE9A-B4383ACEC66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Huomautusten paikkamerkki 2">
            <a:extLst>
              <a:ext uri="{FF2B5EF4-FFF2-40B4-BE49-F238E27FC236}">
                <a16:creationId xmlns:a16="http://schemas.microsoft.com/office/drawing/2014/main" id="{04FC0D99-3657-4229-B70E-A84FF4EB705C}"/>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fi-FI" altLang="fi-FI"/>
          </a:p>
        </p:txBody>
      </p:sp>
      <p:sp>
        <p:nvSpPr>
          <p:cNvPr id="46084" name="Dian numeron paikkamerkki 3">
            <a:extLst>
              <a:ext uri="{FF2B5EF4-FFF2-40B4-BE49-F238E27FC236}">
                <a16:creationId xmlns:a16="http://schemas.microsoft.com/office/drawing/2014/main" id="{3D32E210-C978-4BAF-8A89-8BBA1A37D388}"/>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Franklin Gothic Book" panose="020B0503020102020204" pitchFamily="34" charset="0"/>
              </a:defRPr>
            </a:lvl1pPr>
            <a:lvl2pPr marL="742950" indent="-285750">
              <a:defRPr>
                <a:solidFill>
                  <a:schemeClr val="tx1"/>
                </a:solidFill>
                <a:latin typeface="Franklin Gothic Book" panose="020B0503020102020204" pitchFamily="34" charset="0"/>
              </a:defRPr>
            </a:lvl2pPr>
            <a:lvl3pPr marL="1143000" indent="-228600">
              <a:defRPr>
                <a:solidFill>
                  <a:schemeClr val="tx1"/>
                </a:solidFill>
                <a:latin typeface="Franklin Gothic Book" panose="020B0503020102020204" pitchFamily="34" charset="0"/>
              </a:defRPr>
            </a:lvl3pPr>
            <a:lvl4pPr marL="1600200" indent="-228600">
              <a:defRPr>
                <a:solidFill>
                  <a:schemeClr val="tx1"/>
                </a:solidFill>
                <a:latin typeface="Franklin Gothic Book" panose="020B0503020102020204" pitchFamily="34" charset="0"/>
              </a:defRPr>
            </a:lvl4pPr>
            <a:lvl5pPr marL="2057400" indent="-228600">
              <a:defRPr>
                <a:solidFill>
                  <a:schemeClr val="tx1"/>
                </a:solidFill>
                <a:latin typeface="Franklin Gothic Book" panose="020B0503020102020204" pitchFamily="34" charset="0"/>
              </a:defRPr>
            </a:lvl5pPr>
            <a:lvl6pPr marL="2514600" indent="-228600" defTabSz="457200" fontAlgn="base">
              <a:spcBef>
                <a:spcPct val="0"/>
              </a:spcBef>
              <a:spcAft>
                <a:spcPct val="0"/>
              </a:spcAft>
              <a:defRPr>
                <a:solidFill>
                  <a:schemeClr val="tx1"/>
                </a:solidFill>
                <a:latin typeface="Franklin Gothic Book" panose="020B0503020102020204" pitchFamily="34" charset="0"/>
              </a:defRPr>
            </a:lvl6pPr>
            <a:lvl7pPr marL="2971800" indent="-228600" defTabSz="457200" fontAlgn="base">
              <a:spcBef>
                <a:spcPct val="0"/>
              </a:spcBef>
              <a:spcAft>
                <a:spcPct val="0"/>
              </a:spcAft>
              <a:defRPr>
                <a:solidFill>
                  <a:schemeClr val="tx1"/>
                </a:solidFill>
                <a:latin typeface="Franklin Gothic Book" panose="020B0503020102020204" pitchFamily="34" charset="0"/>
              </a:defRPr>
            </a:lvl7pPr>
            <a:lvl8pPr marL="3429000" indent="-228600" defTabSz="457200" fontAlgn="base">
              <a:spcBef>
                <a:spcPct val="0"/>
              </a:spcBef>
              <a:spcAft>
                <a:spcPct val="0"/>
              </a:spcAft>
              <a:defRPr>
                <a:solidFill>
                  <a:schemeClr val="tx1"/>
                </a:solidFill>
                <a:latin typeface="Franklin Gothic Book" panose="020B0503020102020204" pitchFamily="34" charset="0"/>
              </a:defRPr>
            </a:lvl8pPr>
            <a:lvl9pPr marL="3886200" indent="-228600" defTabSz="457200" fontAlgn="base">
              <a:spcBef>
                <a:spcPct val="0"/>
              </a:spcBef>
              <a:spcAft>
                <a:spcPct val="0"/>
              </a:spcAft>
              <a:defRPr>
                <a:solidFill>
                  <a:schemeClr val="tx1"/>
                </a:solidFill>
                <a:latin typeface="Franklin Gothic Book" panose="020B0503020102020204" pitchFamily="34" charset="0"/>
              </a:defRPr>
            </a:lvl9pPr>
          </a:lstStyle>
          <a:p>
            <a:pPr fontAlgn="base">
              <a:spcBef>
                <a:spcPct val="0"/>
              </a:spcBef>
              <a:spcAft>
                <a:spcPct val="0"/>
              </a:spcAft>
            </a:pPr>
            <a:fld id="{410DD1FF-043C-4F7E-9972-EF77B29D5678}" type="slidenum">
              <a:rPr lang="fi-FI" altLang="fi-FI" smtClean="0">
                <a:latin typeface="Calibri" panose="020F0502020204030204" pitchFamily="34" charset="0"/>
              </a:rPr>
              <a:pPr fontAlgn="base">
                <a:spcBef>
                  <a:spcPct val="0"/>
                </a:spcBef>
                <a:spcAft>
                  <a:spcPct val="0"/>
                </a:spcAft>
              </a:pPr>
              <a:t>8</a:t>
            </a:fld>
            <a:endParaRPr lang="fi-FI" altLang="fi-FI">
              <a:latin typeface="Calibri" panose="020F050202020403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Dian kuvan paikkamerkki 1">
            <a:extLst>
              <a:ext uri="{FF2B5EF4-FFF2-40B4-BE49-F238E27FC236}">
                <a16:creationId xmlns:a16="http://schemas.microsoft.com/office/drawing/2014/main" id="{18095368-A2DF-46AD-9FF0-4284F0EC263B}"/>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Huomautusten paikkamerkki 2">
            <a:extLst>
              <a:ext uri="{FF2B5EF4-FFF2-40B4-BE49-F238E27FC236}">
                <a16:creationId xmlns:a16="http://schemas.microsoft.com/office/drawing/2014/main" id="{8454C1B5-1747-4DAC-984A-983F75BB602C}"/>
              </a:ext>
            </a:extLst>
          </p:cNvPr>
          <p:cNvSpPr>
            <a:spLocks noGrp="1"/>
          </p:cNvSpPr>
          <p:nvPr>
            <p:ph type="body" idx="1"/>
          </p:nvPr>
        </p:nvSpPr>
        <p:spPr/>
        <p:txBody>
          <a:bodyPr/>
          <a:lstStyle/>
          <a:p>
            <a:pPr fontAlgn="auto">
              <a:spcBef>
                <a:spcPts val="0"/>
              </a:spcBef>
              <a:spcAft>
                <a:spcPts val="0"/>
              </a:spcAft>
              <a:defRPr/>
            </a:pPr>
            <a:r>
              <a:rPr lang="fi-FI" dirty="0"/>
              <a:t>Opetusryhmä muodostetaan, jos kielen valinneita oppilaita kielipolulla on vähintään 12.</a:t>
            </a:r>
          </a:p>
          <a:p>
            <a:pPr fontAlgn="auto">
              <a:spcBef>
                <a:spcPts val="0"/>
              </a:spcBef>
              <a:spcAft>
                <a:spcPts val="0"/>
              </a:spcAft>
              <a:defRPr/>
            </a:pPr>
            <a:endParaRPr lang="fi-FI" dirty="0"/>
          </a:p>
          <a:p>
            <a:pPr fontAlgn="auto">
              <a:spcBef>
                <a:spcPts val="0"/>
              </a:spcBef>
              <a:spcAft>
                <a:spcPts val="0"/>
              </a:spcAft>
              <a:defRPr/>
            </a:pPr>
            <a:r>
              <a:rPr lang="fi-FI" dirty="0"/>
              <a:t>Opetus voidaan järjestää joko</a:t>
            </a:r>
          </a:p>
          <a:p>
            <a:pPr marL="171450" indent="-171450" fontAlgn="auto">
              <a:spcBef>
                <a:spcPts val="0"/>
              </a:spcBef>
              <a:spcAft>
                <a:spcPts val="0"/>
              </a:spcAft>
              <a:buFontTx/>
              <a:buChar char="-"/>
              <a:defRPr/>
            </a:pPr>
            <a:r>
              <a:rPr lang="fi-FI" dirty="0"/>
              <a:t>Lähiopetuksena</a:t>
            </a:r>
          </a:p>
          <a:p>
            <a:pPr marL="171450" indent="-171450" fontAlgn="auto">
              <a:spcBef>
                <a:spcPts val="0"/>
              </a:spcBef>
              <a:spcAft>
                <a:spcPts val="0"/>
              </a:spcAft>
              <a:buFontTx/>
              <a:buChar char="-"/>
              <a:defRPr/>
            </a:pPr>
            <a:r>
              <a:rPr lang="fi-FI" dirty="0"/>
              <a:t>Etäyhteyksiä hyödyntävänä monimuoto-opetuksena</a:t>
            </a:r>
          </a:p>
          <a:p>
            <a:pPr marL="171450" indent="-171450" fontAlgn="auto">
              <a:spcBef>
                <a:spcPts val="0"/>
              </a:spcBef>
              <a:spcAft>
                <a:spcPts val="0"/>
              </a:spcAft>
              <a:buFontTx/>
              <a:buChar char="-"/>
              <a:defRPr/>
            </a:pPr>
            <a:r>
              <a:rPr lang="fi-FI" dirty="0"/>
              <a:t>Etäyhteyksin toteutettavana opetuksena.</a:t>
            </a:r>
          </a:p>
          <a:p>
            <a:pPr marL="171450" indent="-171450" fontAlgn="auto">
              <a:spcBef>
                <a:spcPts val="0"/>
              </a:spcBef>
              <a:spcAft>
                <a:spcPts val="0"/>
              </a:spcAft>
              <a:buFontTx/>
              <a:buChar char="-"/>
              <a:defRPr/>
            </a:pPr>
            <a:endParaRPr lang="fi-FI" dirty="0"/>
          </a:p>
          <a:p>
            <a:pPr fontAlgn="auto">
              <a:spcBef>
                <a:spcPts val="0"/>
              </a:spcBef>
              <a:spcAft>
                <a:spcPts val="0"/>
              </a:spcAft>
              <a:defRPr/>
            </a:pPr>
            <a:r>
              <a:rPr lang="fi-FI" b="1" dirty="0"/>
              <a:t>Lähiopetusryhmä</a:t>
            </a:r>
            <a:r>
              <a:rPr lang="fi-FI" dirty="0"/>
              <a:t> voi muodostua yhden tai useamman (toisiaan lähekkäin sijaitsevien koulujen) oppilaista. Yhteistyötä tekevät koulut suunnittelevat opetuksen toteuttamisen.</a:t>
            </a:r>
          </a:p>
          <a:p>
            <a:pPr fontAlgn="auto">
              <a:spcBef>
                <a:spcPts val="0"/>
              </a:spcBef>
              <a:spcAft>
                <a:spcPts val="0"/>
              </a:spcAft>
              <a:defRPr/>
            </a:pPr>
            <a:r>
              <a:rPr lang="fi-FI" b="1" dirty="0"/>
              <a:t>Etäyhteyksiä hyödyntävässä monimuoto-opetuksessa </a:t>
            </a:r>
            <a:r>
              <a:rPr lang="fi-FI" dirty="0"/>
              <a:t>oppilaat opiskelevat aina omalla koulullaan, mutta opettaja liikkuu yhteistyötä tekevien koulujen suunnitelman mukaisesti opetusryhmien välillä. Ryhmässä, joka vuorollaan opiskelee etäyhteyksien avulla, toimii opettajan työparina avustaja.</a:t>
            </a:r>
          </a:p>
          <a:p>
            <a:pPr fontAlgn="auto">
              <a:spcBef>
                <a:spcPts val="0"/>
              </a:spcBef>
              <a:spcAft>
                <a:spcPts val="0"/>
              </a:spcAft>
              <a:defRPr/>
            </a:pPr>
            <a:r>
              <a:rPr lang="fi-FI" b="1" dirty="0"/>
              <a:t>Etäyhteyksin toteutettava opetus </a:t>
            </a:r>
            <a:r>
              <a:rPr lang="fi-FI" dirty="0"/>
              <a:t>koskee Lahden kaupungissa kaupunkitasoisesti kaikille oppilaille tarjottavaa kiinan kieltä. Oppilaat opiskelevat opetushenkilöstöön kuuluvan aikuisen valvonnassa omalla koulullaan, kielenopettaja opettaa </a:t>
            </a:r>
            <a:r>
              <a:rPr lang="fi-FI" dirty="0" err="1"/>
              <a:t>Teamsin</a:t>
            </a:r>
            <a:r>
              <a:rPr lang="fi-FI" dirty="0"/>
              <a:t> välityksellä-</a:t>
            </a:r>
          </a:p>
        </p:txBody>
      </p:sp>
      <p:sp>
        <p:nvSpPr>
          <p:cNvPr id="50180" name="Dian numeron paikkamerkki 3">
            <a:extLst>
              <a:ext uri="{FF2B5EF4-FFF2-40B4-BE49-F238E27FC236}">
                <a16:creationId xmlns:a16="http://schemas.microsoft.com/office/drawing/2014/main" id="{46508585-200A-475B-B347-7587A23D90F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Franklin Gothic Book" panose="020B0503020102020204" pitchFamily="34" charset="0"/>
              </a:defRPr>
            </a:lvl1pPr>
            <a:lvl2pPr marL="742950" indent="-285750">
              <a:defRPr>
                <a:solidFill>
                  <a:schemeClr val="tx1"/>
                </a:solidFill>
                <a:latin typeface="Franklin Gothic Book" panose="020B0503020102020204" pitchFamily="34" charset="0"/>
              </a:defRPr>
            </a:lvl2pPr>
            <a:lvl3pPr marL="1143000" indent="-228600">
              <a:defRPr>
                <a:solidFill>
                  <a:schemeClr val="tx1"/>
                </a:solidFill>
                <a:latin typeface="Franklin Gothic Book" panose="020B0503020102020204" pitchFamily="34" charset="0"/>
              </a:defRPr>
            </a:lvl3pPr>
            <a:lvl4pPr marL="1600200" indent="-228600">
              <a:defRPr>
                <a:solidFill>
                  <a:schemeClr val="tx1"/>
                </a:solidFill>
                <a:latin typeface="Franklin Gothic Book" panose="020B0503020102020204" pitchFamily="34" charset="0"/>
              </a:defRPr>
            </a:lvl4pPr>
            <a:lvl5pPr marL="2057400" indent="-228600">
              <a:defRPr>
                <a:solidFill>
                  <a:schemeClr val="tx1"/>
                </a:solidFill>
                <a:latin typeface="Franklin Gothic Book" panose="020B0503020102020204" pitchFamily="34" charset="0"/>
              </a:defRPr>
            </a:lvl5pPr>
            <a:lvl6pPr marL="2514600" indent="-228600" defTabSz="457200" fontAlgn="base">
              <a:spcBef>
                <a:spcPct val="0"/>
              </a:spcBef>
              <a:spcAft>
                <a:spcPct val="0"/>
              </a:spcAft>
              <a:defRPr>
                <a:solidFill>
                  <a:schemeClr val="tx1"/>
                </a:solidFill>
                <a:latin typeface="Franklin Gothic Book" panose="020B0503020102020204" pitchFamily="34" charset="0"/>
              </a:defRPr>
            </a:lvl6pPr>
            <a:lvl7pPr marL="2971800" indent="-228600" defTabSz="457200" fontAlgn="base">
              <a:spcBef>
                <a:spcPct val="0"/>
              </a:spcBef>
              <a:spcAft>
                <a:spcPct val="0"/>
              </a:spcAft>
              <a:defRPr>
                <a:solidFill>
                  <a:schemeClr val="tx1"/>
                </a:solidFill>
                <a:latin typeface="Franklin Gothic Book" panose="020B0503020102020204" pitchFamily="34" charset="0"/>
              </a:defRPr>
            </a:lvl7pPr>
            <a:lvl8pPr marL="3429000" indent="-228600" defTabSz="457200" fontAlgn="base">
              <a:spcBef>
                <a:spcPct val="0"/>
              </a:spcBef>
              <a:spcAft>
                <a:spcPct val="0"/>
              </a:spcAft>
              <a:defRPr>
                <a:solidFill>
                  <a:schemeClr val="tx1"/>
                </a:solidFill>
                <a:latin typeface="Franklin Gothic Book" panose="020B0503020102020204" pitchFamily="34" charset="0"/>
              </a:defRPr>
            </a:lvl8pPr>
            <a:lvl9pPr marL="3886200" indent="-228600" defTabSz="457200" fontAlgn="base">
              <a:spcBef>
                <a:spcPct val="0"/>
              </a:spcBef>
              <a:spcAft>
                <a:spcPct val="0"/>
              </a:spcAft>
              <a:defRPr>
                <a:solidFill>
                  <a:schemeClr val="tx1"/>
                </a:solidFill>
                <a:latin typeface="Franklin Gothic Book" panose="020B0503020102020204" pitchFamily="34" charset="0"/>
              </a:defRPr>
            </a:lvl9pPr>
          </a:lstStyle>
          <a:p>
            <a:pPr fontAlgn="base">
              <a:spcBef>
                <a:spcPct val="0"/>
              </a:spcBef>
              <a:spcAft>
                <a:spcPct val="0"/>
              </a:spcAft>
            </a:pPr>
            <a:fld id="{3DE84A4E-901B-4A7A-8773-F5DE4CE066A8}" type="slidenum">
              <a:rPr lang="fi-FI" altLang="fi-FI" smtClean="0">
                <a:latin typeface="Calibri" panose="020F0502020204030204" pitchFamily="34" charset="0"/>
              </a:rPr>
              <a:pPr fontAlgn="base">
                <a:spcBef>
                  <a:spcPct val="0"/>
                </a:spcBef>
                <a:spcAft>
                  <a:spcPct val="0"/>
                </a:spcAft>
              </a:pPr>
              <a:t>9</a:t>
            </a:fld>
            <a:endParaRPr lang="fi-FI" altLang="fi-FI">
              <a:latin typeface="Calibri" panose="020F050202020403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Kansi">
    <p:bg>
      <p:bgPr>
        <a:solidFill>
          <a:schemeClr val="tx2"/>
        </a:solidFill>
        <a:effectLst/>
      </p:bgPr>
    </p:bg>
    <p:spTree>
      <p:nvGrpSpPr>
        <p:cNvPr id="1" name=""/>
        <p:cNvGrpSpPr/>
        <p:nvPr/>
      </p:nvGrpSpPr>
      <p:grpSpPr>
        <a:xfrm>
          <a:off x="0" y="0"/>
          <a:ext cx="0" cy="0"/>
          <a:chOff x="0" y="0"/>
          <a:chExt cx="0" cy="0"/>
        </a:xfrm>
      </p:grpSpPr>
      <p:cxnSp>
        <p:nvCxnSpPr>
          <p:cNvPr id="4" name="Straight Connector 4">
            <a:extLst>
              <a:ext uri="{FF2B5EF4-FFF2-40B4-BE49-F238E27FC236}">
                <a16:creationId xmlns:a16="http://schemas.microsoft.com/office/drawing/2014/main" id="{C62E50AA-0C0B-4BCE-A3CA-593C30C77FFA}"/>
              </a:ext>
            </a:extLst>
          </p:cNvPr>
          <p:cNvCxnSpPr/>
          <p:nvPr userDrawn="1"/>
        </p:nvCxnSpPr>
        <p:spPr>
          <a:xfrm>
            <a:off x="387350" y="2754313"/>
            <a:ext cx="1160463" cy="0"/>
          </a:xfrm>
          <a:prstGeom prst="line">
            <a:avLst/>
          </a:prstGeom>
          <a:ln>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5" name="Picture 3" descr="Lahti_elementti_valk.png">
            <a:extLst>
              <a:ext uri="{FF2B5EF4-FFF2-40B4-BE49-F238E27FC236}">
                <a16:creationId xmlns:a16="http://schemas.microsoft.com/office/drawing/2014/main" id="{962A1A24-859E-4A4F-B7F8-95FD28A2DE1F}"/>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74650" y="3752850"/>
            <a:ext cx="2489200" cy="106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a:extLst>
              <a:ext uri="{FF2B5EF4-FFF2-40B4-BE49-F238E27FC236}">
                <a16:creationId xmlns:a16="http://schemas.microsoft.com/office/drawing/2014/main" id="{C408BB0C-13D7-48CA-9611-312F8B347415}"/>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740650" y="4692650"/>
            <a:ext cx="94615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387350" y="370153"/>
            <a:ext cx="7512050" cy="2099997"/>
          </a:xfrm>
        </p:spPr>
        <p:txBody>
          <a:bodyPr>
            <a:normAutofit/>
          </a:bodyPr>
          <a:lstStyle>
            <a:lvl1pPr algn="l">
              <a:lnSpc>
                <a:spcPct val="90000"/>
              </a:lnSpc>
              <a:defRPr sz="3600">
                <a:solidFill>
                  <a:schemeClr val="accent3"/>
                </a:solidFill>
                <a:latin typeface="+mj-lt"/>
              </a:defRPr>
            </a:lvl1pPr>
          </a:lstStyle>
          <a:p>
            <a:r>
              <a:rPr lang="fi-FI"/>
              <a:t>Muokkaa ots. perustyyl. napsautt.</a:t>
            </a:r>
            <a:endParaRPr lang="en-US"/>
          </a:p>
        </p:txBody>
      </p:sp>
      <p:sp>
        <p:nvSpPr>
          <p:cNvPr id="3" name="Subtitle 2"/>
          <p:cNvSpPr>
            <a:spLocks noGrp="1"/>
          </p:cNvSpPr>
          <p:nvPr>
            <p:ph type="subTitle" idx="1"/>
          </p:nvPr>
        </p:nvSpPr>
        <p:spPr>
          <a:xfrm>
            <a:off x="387350" y="2886075"/>
            <a:ext cx="5391150" cy="432858"/>
          </a:xfrm>
        </p:spPr>
        <p:txBody>
          <a:bodyPr>
            <a:noAutofit/>
          </a:bodyPr>
          <a:lstStyle>
            <a:lvl1pPr marL="0" indent="0" algn="l">
              <a:buNone/>
              <a:defRPr sz="14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a:t>Muokkaa alaotsikon perustyyliä napsautt.</a:t>
            </a:r>
            <a:endParaRPr lang="en-US"/>
          </a:p>
        </p:txBody>
      </p:sp>
    </p:spTree>
    <p:extLst>
      <p:ext uri="{BB962C8B-B14F-4D97-AF65-F5344CB8AC3E}">
        <p14:creationId xmlns:p14="http://schemas.microsoft.com/office/powerpoint/2010/main" val="11453586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pic>
        <p:nvPicPr>
          <p:cNvPr id="5" name="Picture 15">
            <a:extLst>
              <a:ext uri="{FF2B5EF4-FFF2-40B4-BE49-F238E27FC236}">
                <a16:creationId xmlns:a16="http://schemas.microsoft.com/office/drawing/2014/main" id="{DAE667CF-69FF-4B10-B446-35D930A2DBD1}"/>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740650" y="4692650"/>
            <a:ext cx="94615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9">
            <a:extLst>
              <a:ext uri="{FF2B5EF4-FFF2-40B4-BE49-F238E27FC236}">
                <a16:creationId xmlns:a16="http://schemas.microsoft.com/office/drawing/2014/main" id="{956F5446-71F1-4AE7-810E-205A62C87286}"/>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57200" y="4379913"/>
            <a:ext cx="122555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fi-FI"/>
              <a:t>Muokkaa ots. perustyyl. napsautt.</a:t>
            </a:r>
            <a:endParaRPr lang="en-US"/>
          </a:p>
        </p:txBody>
      </p:sp>
      <p:sp>
        <p:nvSpPr>
          <p:cNvPr id="3" name="Content Placeholder 2"/>
          <p:cNvSpPr>
            <a:spLocks noGrp="1"/>
          </p:cNvSpPr>
          <p:nvPr>
            <p:ph sz="half" idx="1"/>
          </p:nvPr>
        </p:nvSpPr>
        <p:spPr>
          <a:xfrm>
            <a:off x="457200" y="1063229"/>
            <a:ext cx="4038600" cy="3187038"/>
          </a:xfrm>
        </p:spPr>
        <p:txBody>
          <a:bodyPr>
            <a:normAutofit/>
          </a:bodyPr>
          <a:lstStyle>
            <a:lvl1pPr>
              <a:defRPr sz="18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a:p>
        </p:txBody>
      </p:sp>
      <p:sp>
        <p:nvSpPr>
          <p:cNvPr id="4" name="Content Placeholder 3"/>
          <p:cNvSpPr>
            <a:spLocks noGrp="1"/>
          </p:cNvSpPr>
          <p:nvPr>
            <p:ph sz="half" idx="2"/>
          </p:nvPr>
        </p:nvSpPr>
        <p:spPr>
          <a:xfrm>
            <a:off x="4648200" y="1063229"/>
            <a:ext cx="4038600" cy="3187038"/>
          </a:xfrm>
        </p:spPr>
        <p:txBody>
          <a:bodyPr>
            <a:normAutofit/>
          </a:bodyPr>
          <a:lstStyle>
            <a:lvl1pPr>
              <a:defRPr sz="18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a:p>
        </p:txBody>
      </p:sp>
      <p:sp>
        <p:nvSpPr>
          <p:cNvPr id="7" name="Date Placeholder 3">
            <a:extLst>
              <a:ext uri="{FF2B5EF4-FFF2-40B4-BE49-F238E27FC236}">
                <a16:creationId xmlns:a16="http://schemas.microsoft.com/office/drawing/2014/main" id="{2BDCC134-6914-4673-AECC-87C393DE3E41}"/>
              </a:ext>
            </a:extLst>
          </p:cNvPr>
          <p:cNvSpPr>
            <a:spLocks noGrp="1"/>
          </p:cNvSpPr>
          <p:nvPr>
            <p:ph type="dt" sz="half" idx="10"/>
          </p:nvPr>
        </p:nvSpPr>
        <p:spPr>
          <a:xfrm>
            <a:off x="5149850" y="4705350"/>
            <a:ext cx="1716088" cy="273050"/>
          </a:xfrm>
        </p:spPr>
        <p:txBody>
          <a:bodyPr/>
          <a:lstStyle>
            <a:lvl1pPr algn="r">
              <a:defRPr sz="800">
                <a:solidFill>
                  <a:schemeClr val="bg2"/>
                </a:solidFill>
              </a:defRPr>
            </a:lvl1pPr>
          </a:lstStyle>
          <a:p>
            <a:pPr>
              <a:defRPr/>
            </a:pPr>
            <a:fld id="{FFD6E6D0-F7C5-4C79-B71E-FACCBDBF7FC0}" type="datetime2">
              <a:rPr lang="fi-FI"/>
              <a:pPr>
                <a:defRPr/>
              </a:pPr>
              <a:t>tiistai 11. tammikuu 2022</a:t>
            </a:fld>
            <a:endParaRPr lang="en-US"/>
          </a:p>
        </p:txBody>
      </p:sp>
      <p:sp>
        <p:nvSpPr>
          <p:cNvPr id="8" name="Footer Placeholder 4">
            <a:extLst>
              <a:ext uri="{FF2B5EF4-FFF2-40B4-BE49-F238E27FC236}">
                <a16:creationId xmlns:a16="http://schemas.microsoft.com/office/drawing/2014/main" id="{286B9C11-8107-401E-AD8C-84375036FF32}"/>
              </a:ext>
            </a:extLst>
          </p:cNvPr>
          <p:cNvSpPr>
            <a:spLocks noGrp="1"/>
          </p:cNvSpPr>
          <p:nvPr>
            <p:ph type="ftr" sz="quarter" idx="11"/>
          </p:nvPr>
        </p:nvSpPr>
        <p:spPr>
          <a:xfrm>
            <a:off x="1879600" y="4705350"/>
            <a:ext cx="3200400" cy="273050"/>
          </a:xfrm>
        </p:spPr>
        <p:txBody>
          <a:bodyPr/>
          <a:lstStyle>
            <a:lvl1pPr>
              <a:defRPr sz="800">
                <a:solidFill>
                  <a:srgbClr val="707078"/>
                </a:solidFill>
              </a:defRPr>
            </a:lvl1pPr>
          </a:lstStyle>
          <a:p>
            <a:pPr>
              <a:defRPr/>
            </a:pPr>
            <a:endParaRPr lang="en-US"/>
          </a:p>
        </p:txBody>
      </p:sp>
      <p:sp>
        <p:nvSpPr>
          <p:cNvPr id="9" name="Slide Number Placeholder 5">
            <a:extLst>
              <a:ext uri="{FF2B5EF4-FFF2-40B4-BE49-F238E27FC236}">
                <a16:creationId xmlns:a16="http://schemas.microsoft.com/office/drawing/2014/main" id="{2675A3D4-F994-4250-B9E7-F0FDFD3D0D03}"/>
              </a:ext>
            </a:extLst>
          </p:cNvPr>
          <p:cNvSpPr>
            <a:spLocks noGrp="1"/>
          </p:cNvSpPr>
          <p:nvPr>
            <p:ph type="sldNum" sz="quarter" idx="12"/>
          </p:nvPr>
        </p:nvSpPr>
        <p:spPr>
          <a:xfrm>
            <a:off x="6972300" y="4705350"/>
            <a:ext cx="544513" cy="273050"/>
          </a:xfrm>
        </p:spPr>
        <p:txBody>
          <a:bodyPr/>
          <a:lstStyle>
            <a:lvl1pPr>
              <a:defRPr/>
            </a:lvl1pPr>
          </a:lstStyle>
          <a:p>
            <a:pPr>
              <a:defRPr/>
            </a:pPr>
            <a:fld id="{EDAD8A4B-2ED9-4B83-BC6F-AD3E6286F84D}" type="slidenum">
              <a:rPr/>
              <a:pPr>
                <a:defRPr/>
              </a:pPr>
              <a:t>‹#›</a:t>
            </a:fld>
            <a:endParaRPr lang="en-US"/>
          </a:p>
        </p:txBody>
      </p:sp>
    </p:spTree>
    <p:extLst>
      <p:ext uri="{BB962C8B-B14F-4D97-AF65-F5344CB8AC3E}">
        <p14:creationId xmlns:p14="http://schemas.microsoft.com/office/powerpoint/2010/main" val="4026548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pic>
        <p:nvPicPr>
          <p:cNvPr id="7" name="Picture 17">
            <a:extLst>
              <a:ext uri="{FF2B5EF4-FFF2-40B4-BE49-F238E27FC236}">
                <a16:creationId xmlns:a16="http://schemas.microsoft.com/office/drawing/2014/main" id="{9B40A67A-059D-49C5-B3A8-CEC975F38033}"/>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740650" y="4692650"/>
            <a:ext cx="94615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11">
            <a:extLst>
              <a:ext uri="{FF2B5EF4-FFF2-40B4-BE49-F238E27FC236}">
                <a16:creationId xmlns:a16="http://schemas.microsoft.com/office/drawing/2014/main" id="{A44DBA8E-863B-4C46-AF4B-A322B629565E}"/>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57200" y="4379913"/>
            <a:ext cx="122555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57200" y="205979"/>
            <a:ext cx="8229600" cy="857250"/>
          </a:xfrm>
        </p:spPr>
        <p:txBody>
          <a:bodyPr/>
          <a:lstStyle>
            <a:lvl1pPr>
              <a:defRPr/>
            </a:lvl1pPr>
          </a:lstStyle>
          <a:p>
            <a:r>
              <a:rPr lang="fi-FI"/>
              <a:t>Muokkaa ots. perustyyl. napsautt.</a:t>
            </a:r>
            <a:endParaRPr lang="en-US"/>
          </a:p>
        </p:txBody>
      </p:sp>
      <p:sp>
        <p:nvSpPr>
          <p:cNvPr id="3" name="Text Placeholder 2"/>
          <p:cNvSpPr>
            <a:spLocks noGrp="1"/>
          </p:cNvSpPr>
          <p:nvPr>
            <p:ph type="body" idx="1"/>
          </p:nvPr>
        </p:nvSpPr>
        <p:spPr>
          <a:xfrm>
            <a:off x="457200" y="1151335"/>
            <a:ext cx="4040188" cy="479822"/>
          </a:xfrm>
        </p:spPr>
        <p:txBody>
          <a:bodyPr anchor="b">
            <a:normAutofit/>
          </a:bodyPr>
          <a:lstStyle>
            <a:lvl1pPr marL="0" indent="0">
              <a:buNone/>
              <a:defRPr sz="2000" b="0">
                <a:solidFill>
                  <a:schemeClr val="accent3"/>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4" name="Content Placeholder 3"/>
          <p:cNvSpPr>
            <a:spLocks noGrp="1"/>
          </p:cNvSpPr>
          <p:nvPr>
            <p:ph sz="half" idx="2"/>
          </p:nvPr>
        </p:nvSpPr>
        <p:spPr>
          <a:xfrm>
            <a:off x="457200" y="1631156"/>
            <a:ext cx="4040188" cy="2729177"/>
          </a:xfrm>
        </p:spPr>
        <p:txBody>
          <a:bodyPr>
            <a:normAutofit/>
          </a:bodyPr>
          <a:lstStyle>
            <a:lvl1pPr>
              <a:defRPr sz="1800"/>
            </a:lvl1pPr>
            <a:lvl2pPr>
              <a:defRPr sz="1600"/>
            </a:lvl2pPr>
            <a:lvl3pPr>
              <a:defRPr sz="1400"/>
            </a:lvl3pPr>
            <a:lvl4pPr>
              <a:defRPr sz="1200"/>
            </a:lvl4pPr>
            <a:lvl5pPr>
              <a:defRPr sz="1200"/>
            </a:lvl5pPr>
            <a:lvl6pPr>
              <a:defRPr sz="1600"/>
            </a:lvl6pPr>
            <a:lvl7pPr>
              <a:defRPr sz="1600"/>
            </a:lvl7pPr>
            <a:lvl8pPr>
              <a:defRPr sz="1600"/>
            </a:lvl8pPr>
            <a:lvl9pPr>
              <a:defRPr sz="16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a:p>
        </p:txBody>
      </p:sp>
      <p:sp>
        <p:nvSpPr>
          <p:cNvPr id="5" name="Text Placeholder 4"/>
          <p:cNvSpPr>
            <a:spLocks noGrp="1"/>
          </p:cNvSpPr>
          <p:nvPr>
            <p:ph type="body" sz="quarter" idx="3"/>
          </p:nvPr>
        </p:nvSpPr>
        <p:spPr>
          <a:xfrm>
            <a:off x="4645026" y="1151335"/>
            <a:ext cx="4041775" cy="479822"/>
          </a:xfrm>
        </p:spPr>
        <p:txBody>
          <a:bodyPr anchor="b">
            <a:normAutofit/>
          </a:bodyPr>
          <a:lstStyle>
            <a:lvl1pPr marL="0" indent="0">
              <a:buNone/>
              <a:defRPr sz="2000" b="0">
                <a:solidFill>
                  <a:schemeClr val="accent3"/>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6" name="Content Placeholder 5"/>
          <p:cNvSpPr>
            <a:spLocks noGrp="1"/>
          </p:cNvSpPr>
          <p:nvPr>
            <p:ph sz="quarter" idx="4"/>
          </p:nvPr>
        </p:nvSpPr>
        <p:spPr>
          <a:xfrm>
            <a:off x="4645026" y="1631156"/>
            <a:ext cx="4041775" cy="2729177"/>
          </a:xfrm>
        </p:spPr>
        <p:txBody>
          <a:bodyPr>
            <a:normAutofit/>
          </a:bodyPr>
          <a:lstStyle>
            <a:lvl1pPr>
              <a:defRPr sz="1800"/>
            </a:lvl1pPr>
            <a:lvl2pPr>
              <a:defRPr sz="1600"/>
            </a:lvl2pPr>
            <a:lvl3pPr>
              <a:defRPr sz="1400"/>
            </a:lvl3pPr>
            <a:lvl4pPr>
              <a:defRPr sz="1200"/>
            </a:lvl4pPr>
            <a:lvl5pPr>
              <a:defRPr sz="1200"/>
            </a:lvl5pPr>
            <a:lvl6pPr>
              <a:defRPr sz="1600"/>
            </a:lvl6pPr>
            <a:lvl7pPr>
              <a:defRPr sz="1600"/>
            </a:lvl7pPr>
            <a:lvl8pPr>
              <a:defRPr sz="1600"/>
            </a:lvl8pPr>
            <a:lvl9pPr>
              <a:defRPr sz="16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a:p>
        </p:txBody>
      </p:sp>
      <p:sp>
        <p:nvSpPr>
          <p:cNvPr id="9" name="Date Placeholder 3">
            <a:extLst>
              <a:ext uri="{FF2B5EF4-FFF2-40B4-BE49-F238E27FC236}">
                <a16:creationId xmlns:a16="http://schemas.microsoft.com/office/drawing/2014/main" id="{AD61CAF1-4518-4A81-B6FA-D58918A11799}"/>
              </a:ext>
            </a:extLst>
          </p:cNvPr>
          <p:cNvSpPr>
            <a:spLocks noGrp="1"/>
          </p:cNvSpPr>
          <p:nvPr>
            <p:ph type="dt" sz="half" idx="10"/>
          </p:nvPr>
        </p:nvSpPr>
        <p:spPr>
          <a:xfrm>
            <a:off x="5149850" y="4705350"/>
            <a:ext cx="1716088" cy="273050"/>
          </a:xfrm>
        </p:spPr>
        <p:txBody>
          <a:bodyPr/>
          <a:lstStyle>
            <a:lvl1pPr algn="r">
              <a:defRPr sz="800">
                <a:solidFill>
                  <a:schemeClr val="bg2"/>
                </a:solidFill>
              </a:defRPr>
            </a:lvl1pPr>
          </a:lstStyle>
          <a:p>
            <a:pPr>
              <a:defRPr/>
            </a:pPr>
            <a:fld id="{69D13D9C-03D9-4C4D-AC52-FB95D5C78CF0}" type="datetime2">
              <a:rPr lang="fi-FI"/>
              <a:pPr>
                <a:defRPr/>
              </a:pPr>
              <a:t>tiistai 11. tammikuu 2022</a:t>
            </a:fld>
            <a:endParaRPr lang="en-US"/>
          </a:p>
        </p:txBody>
      </p:sp>
      <p:sp>
        <p:nvSpPr>
          <p:cNvPr id="10" name="Footer Placeholder 4">
            <a:extLst>
              <a:ext uri="{FF2B5EF4-FFF2-40B4-BE49-F238E27FC236}">
                <a16:creationId xmlns:a16="http://schemas.microsoft.com/office/drawing/2014/main" id="{E5CE88A4-C2CC-4DF1-B1A5-3A5CED8276BB}"/>
              </a:ext>
            </a:extLst>
          </p:cNvPr>
          <p:cNvSpPr>
            <a:spLocks noGrp="1"/>
          </p:cNvSpPr>
          <p:nvPr>
            <p:ph type="ftr" sz="quarter" idx="11"/>
          </p:nvPr>
        </p:nvSpPr>
        <p:spPr>
          <a:xfrm>
            <a:off x="1879600" y="4705350"/>
            <a:ext cx="3200400" cy="273050"/>
          </a:xfrm>
        </p:spPr>
        <p:txBody>
          <a:bodyPr/>
          <a:lstStyle>
            <a:lvl1pPr>
              <a:defRPr sz="800">
                <a:solidFill>
                  <a:srgbClr val="707078"/>
                </a:solidFill>
              </a:defRPr>
            </a:lvl1pPr>
          </a:lstStyle>
          <a:p>
            <a:pPr>
              <a:defRPr/>
            </a:pPr>
            <a:endParaRPr lang="en-US"/>
          </a:p>
        </p:txBody>
      </p:sp>
      <p:sp>
        <p:nvSpPr>
          <p:cNvPr id="11" name="Slide Number Placeholder 5">
            <a:extLst>
              <a:ext uri="{FF2B5EF4-FFF2-40B4-BE49-F238E27FC236}">
                <a16:creationId xmlns:a16="http://schemas.microsoft.com/office/drawing/2014/main" id="{E6F4BF6C-7FA9-4635-9815-576BA70A3970}"/>
              </a:ext>
            </a:extLst>
          </p:cNvPr>
          <p:cNvSpPr>
            <a:spLocks noGrp="1"/>
          </p:cNvSpPr>
          <p:nvPr>
            <p:ph type="sldNum" sz="quarter" idx="12"/>
          </p:nvPr>
        </p:nvSpPr>
        <p:spPr>
          <a:xfrm>
            <a:off x="6972300" y="4705350"/>
            <a:ext cx="544513" cy="273050"/>
          </a:xfrm>
        </p:spPr>
        <p:txBody>
          <a:bodyPr/>
          <a:lstStyle>
            <a:lvl1pPr>
              <a:defRPr/>
            </a:lvl1pPr>
          </a:lstStyle>
          <a:p>
            <a:pPr>
              <a:defRPr/>
            </a:pPr>
            <a:fld id="{2A0A9CB2-A2DF-4162-8757-44FAB0C738BB}" type="slidenum">
              <a:rPr/>
              <a:pPr>
                <a:defRPr/>
              </a:pPr>
              <a:t>‹#›</a:t>
            </a:fld>
            <a:endParaRPr lang="en-US"/>
          </a:p>
        </p:txBody>
      </p:sp>
    </p:spTree>
    <p:extLst>
      <p:ext uri="{BB962C8B-B14F-4D97-AF65-F5344CB8AC3E}">
        <p14:creationId xmlns:p14="http://schemas.microsoft.com/office/powerpoint/2010/main" val="16144444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pic>
        <p:nvPicPr>
          <p:cNvPr id="3" name="Picture 13">
            <a:extLst>
              <a:ext uri="{FF2B5EF4-FFF2-40B4-BE49-F238E27FC236}">
                <a16:creationId xmlns:a16="http://schemas.microsoft.com/office/drawing/2014/main" id="{74E7315F-8704-45B2-A141-F38CCB3E759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740650" y="4692650"/>
            <a:ext cx="94615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7">
            <a:extLst>
              <a:ext uri="{FF2B5EF4-FFF2-40B4-BE49-F238E27FC236}">
                <a16:creationId xmlns:a16="http://schemas.microsoft.com/office/drawing/2014/main" id="{D62A10FD-3279-495F-9FF3-CB1346FEA91A}"/>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57200" y="4379913"/>
            <a:ext cx="122555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fi-FI"/>
              <a:t>Muokkaa ots. perustyyl. napsautt.</a:t>
            </a:r>
            <a:endParaRPr lang="en-US"/>
          </a:p>
        </p:txBody>
      </p:sp>
      <p:sp>
        <p:nvSpPr>
          <p:cNvPr id="5" name="Date Placeholder 3">
            <a:extLst>
              <a:ext uri="{FF2B5EF4-FFF2-40B4-BE49-F238E27FC236}">
                <a16:creationId xmlns:a16="http://schemas.microsoft.com/office/drawing/2014/main" id="{510045DF-68B0-498B-9558-D0599C6EF77C}"/>
              </a:ext>
            </a:extLst>
          </p:cNvPr>
          <p:cNvSpPr>
            <a:spLocks noGrp="1"/>
          </p:cNvSpPr>
          <p:nvPr>
            <p:ph type="dt" sz="half" idx="10"/>
          </p:nvPr>
        </p:nvSpPr>
        <p:spPr>
          <a:xfrm>
            <a:off x="5149850" y="4705350"/>
            <a:ext cx="1716088" cy="273050"/>
          </a:xfrm>
        </p:spPr>
        <p:txBody>
          <a:bodyPr/>
          <a:lstStyle>
            <a:lvl1pPr algn="r">
              <a:defRPr sz="800">
                <a:solidFill>
                  <a:schemeClr val="bg2"/>
                </a:solidFill>
              </a:defRPr>
            </a:lvl1pPr>
          </a:lstStyle>
          <a:p>
            <a:pPr>
              <a:defRPr/>
            </a:pPr>
            <a:fld id="{DEE2F9BD-CE24-48D6-BAA1-447D154D77B7}" type="datetime2">
              <a:rPr lang="fi-FI"/>
              <a:pPr>
                <a:defRPr/>
              </a:pPr>
              <a:t>tiistai 11. tammikuu 2022</a:t>
            </a:fld>
            <a:endParaRPr lang="en-US"/>
          </a:p>
        </p:txBody>
      </p:sp>
      <p:sp>
        <p:nvSpPr>
          <p:cNvPr id="6" name="Footer Placeholder 4">
            <a:extLst>
              <a:ext uri="{FF2B5EF4-FFF2-40B4-BE49-F238E27FC236}">
                <a16:creationId xmlns:a16="http://schemas.microsoft.com/office/drawing/2014/main" id="{C2E65710-28DE-4CB6-ADD4-71337E844F35}"/>
              </a:ext>
            </a:extLst>
          </p:cNvPr>
          <p:cNvSpPr>
            <a:spLocks noGrp="1"/>
          </p:cNvSpPr>
          <p:nvPr>
            <p:ph type="ftr" sz="quarter" idx="11"/>
          </p:nvPr>
        </p:nvSpPr>
        <p:spPr>
          <a:xfrm>
            <a:off x="1879600" y="4705350"/>
            <a:ext cx="3200400" cy="273050"/>
          </a:xfrm>
        </p:spPr>
        <p:txBody>
          <a:bodyPr/>
          <a:lstStyle>
            <a:lvl1pPr>
              <a:defRPr sz="800">
                <a:solidFill>
                  <a:srgbClr val="707078"/>
                </a:solidFill>
              </a:defRPr>
            </a:lvl1pPr>
          </a:lstStyle>
          <a:p>
            <a:pPr>
              <a:defRPr/>
            </a:pPr>
            <a:endParaRPr lang="en-US"/>
          </a:p>
        </p:txBody>
      </p:sp>
      <p:sp>
        <p:nvSpPr>
          <p:cNvPr id="7" name="Slide Number Placeholder 5">
            <a:extLst>
              <a:ext uri="{FF2B5EF4-FFF2-40B4-BE49-F238E27FC236}">
                <a16:creationId xmlns:a16="http://schemas.microsoft.com/office/drawing/2014/main" id="{E8AFB204-06BF-45B3-B463-07463612D93E}"/>
              </a:ext>
            </a:extLst>
          </p:cNvPr>
          <p:cNvSpPr>
            <a:spLocks noGrp="1"/>
          </p:cNvSpPr>
          <p:nvPr>
            <p:ph type="sldNum" sz="quarter" idx="12"/>
          </p:nvPr>
        </p:nvSpPr>
        <p:spPr>
          <a:xfrm>
            <a:off x="6972300" y="4705350"/>
            <a:ext cx="544513" cy="273050"/>
          </a:xfrm>
        </p:spPr>
        <p:txBody>
          <a:bodyPr/>
          <a:lstStyle>
            <a:lvl1pPr>
              <a:defRPr/>
            </a:lvl1pPr>
          </a:lstStyle>
          <a:p>
            <a:pPr>
              <a:defRPr/>
            </a:pPr>
            <a:fld id="{0FDA027C-0535-4BB2-BE3C-EE9BB4AE52D1}" type="slidenum">
              <a:rPr/>
              <a:pPr>
                <a:defRPr/>
              </a:pPr>
              <a:t>‹#›</a:t>
            </a:fld>
            <a:endParaRPr lang="en-US"/>
          </a:p>
        </p:txBody>
      </p:sp>
    </p:spTree>
    <p:extLst>
      <p:ext uri="{BB962C8B-B14F-4D97-AF65-F5344CB8AC3E}">
        <p14:creationId xmlns:p14="http://schemas.microsoft.com/office/powerpoint/2010/main" val="1890315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pic>
        <p:nvPicPr>
          <p:cNvPr id="2" name="Picture 12">
            <a:extLst>
              <a:ext uri="{FF2B5EF4-FFF2-40B4-BE49-F238E27FC236}">
                <a16:creationId xmlns:a16="http://schemas.microsoft.com/office/drawing/2014/main" id="{C899ADBA-ADE3-45C4-A035-0E61BB917EEB}"/>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740650" y="4692650"/>
            <a:ext cx="94615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6">
            <a:extLst>
              <a:ext uri="{FF2B5EF4-FFF2-40B4-BE49-F238E27FC236}">
                <a16:creationId xmlns:a16="http://schemas.microsoft.com/office/drawing/2014/main" id="{E7A5D668-5F0A-4498-A328-BC278E50E256}"/>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57200" y="4379913"/>
            <a:ext cx="122555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Date Placeholder 3">
            <a:extLst>
              <a:ext uri="{FF2B5EF4-FFF2-40B4-BE49-F238E27FC236}">
                <a16:creationId xmlns:a16="http://schemas.microsoft.com/office/drawing/2014/main" id="{A21E70FB-E947-4A18-AE75-9574FA5DE198}"/>
              </a:ext>
            </a:extLst>
          </p:cNvPr>
          <p:cNvSpPr>
            <a:spLocks noGrp="1"/>
          </p:cNvSpPr>
          <p:nvPr>
            <p:ph type="dt" sz="half" idx="10"/>
          </p:nvPr>
        </p:nvSpPr>
        <p:spPr>
          <a:xfrm>
            <a:off x="5149850" y="4705350"/>
            <a:ext cx="1716088" cy="273050"/>
          </a:xfrm>
        </p:spPr>
        <p:txBody>
          <a:bodyPr/>
          <a:lstStyle>
            <a:lvl1pPr algn="r">
              <a:defRPr sz="800">
                <a:solidFill>
                  <a:schemeClr val="bg2"/>
                </a:solidFill>
              </a:defRPr>
            </a:lvl1pPr>
          </a:lstStyle>
          <a:p>
            <a:pPr>
              <a:defRPr/>
            </a:pPr>
            <a:fld id="{1F6EEF67-DF0B-4815-AEE5-05399EF73C1B}" type="datetime2">
              <a:rPr lang="fi-FI"/>
              <a:pPr>
                <a:defRPr/>
              </a:pPr>
              <a:t>tiistai 11. tammikuu 2022</a:t>
            </a:fld>
            <a:endParaRPr lang="en-US"/>
          </a:p>
        </p:txBody>
      </p:sp>
      <p:sp>
        <p:nvSpPr>
          <p:cNvPr id="5" name="Footer Placeholder 4">
            <a:extLst>
              <a:ext uri="{FF2B5EF4-FFF2-40B4-BE49-F238E27FC236}">
                <a16:creationId xmlns:a16="http://schemas.microsoft.com/office/drawing/2014/main" id="{3E13C453-6D99-4421-B0D7-2257E98F3DEC}"/>
              </a:ext>
            </a:extLst>
          </p:cNvPr>
          <p:cNvSpPr>
            <a:spLocks noGrp="1"/>
          </p:cNvSpPr>
          <p:nvPr>
            <p:ph type="ftr" sz="quarter" idx="11"/>
          </p:nvPr>
        </p:nvSpPr>
        <p:spPr>
          <a:xfrm>
            <a:off x="1879600" y="4705350"/>
            <a:ext cx="3200400" cy="273050"/>
          </a:xfrm>
        </p:spPr>
        <p:txBody>
          <a:bodyPr/>
          <a:lstStyle>
            <a:lvl1pPr>
              <a:defRPr sz="800">
                <a:solidFill>
                  <a:srgbClr val="707078"/>
                </a:solidFill>
              </a:defRPr>
            </a:lvl1pPr>
          </a:lstStyle>
          <a:p>
            <a:pPr>
              <a:defRPr/>
            </a:pPr>
            <a:endParaRPr lang="en-US"/>
          </a:p>
        </p:txBody>
      </p:sp>
      <p:sp>
        <p:nvSpPr>
          <p:cNvPr id="6" name="Slide Number Placeholder 5">
            <a:extLst>
              <a:ext uri="{FF2B5EF4-FFF2-40B4-BE49-F238E27FC236}">
                <a16:creationId xmlns:a16="http://schemas.microsoft.com/office/drawing/2014/main" id="{2CE13D6C-BF43-4A9D-B6DA-D84ADA213348}"/>
              </a:ext>
            </a:extLst>
          </p:cNvPr>
          <p:cNvSpPr>
            <a:spLocks noGrp="1"/>
          </p:cNvSpPr>
          <p:nvPr>
            <p:ph type="sldNum" sz="quarter" idx="12"/>
          </p:nvPr>
        </p:nvSpPr>
        <p:spPr>
          <a:xfrm>
            <a:off x="6972300" y="4705350"/>
            <a:ext cx="544513" cy="273050"/>
          </a:xfrm>
        </p:spPr>
        <p:txBody>
          <a:bodyPr/>
          <a:lstStyle>
            <a:lvl1pPr>
              <a:defRPr/>
            </a:lvl1pPr>
          </a:lstStyle>
          <a:p>
            <a:pPr>
              <a:defRPr/>
            </a:pPr>
            <a:fld id="{23C79E5D-49F8-4D2A-9420-822D12ABE679}" type="slidenum">
              <a:rPr/>
              <a:pPr>
                <a:defRPr/>
              </a:pPr>
              <a:t>‹#›</a:t>
            </a:fld>
            <a:endParaRPr lang="en-US"/>
          </a:p>
        </p:txBody>
      </p:sp>
    </p:spTree>
    <p:extLst>
      <p:ext uri="{BB962C8B-B14F-4D97-AF65-F5344CB8AC3E}">
        <p14:creationId xmlns:p14="http://schemas.microsoft.com/office/powerpoint/2010/main" val="20617577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pic>
        <p:nvPicPr>
          <p:cNvPr id="5" name="Picture 15">
            <a:extLst>
              <a:ext uri="{FF2B5EF4-FFF2-40B4-BE49-F238E27FC236}">
                <a16:creationId xmlns:a16="http://schemas.microsoft.com/office/drawing/2014/main" id="{E411C871-E0E5-49F4-944E-A499D8CD0517}"/>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740650" y="4692650"/>
            <a:ext cx="94615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9">
            <a:extLst>
              <a:ext uri="{FF2B5EF4-FFF2-40B4-BE49-F238E27FC236}">
                <a16:creationId xmlns:a16="http://schemas.microsoft.com/office/drawing/2014/main" id="{77EA456E-9FEA-4AC0-8148-143B0AF1C6E3}"/>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57200" y="4379913"/>
            <a:ext cx="122555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57201" y="204787"/>
            <a:ext cx="3008313" cy="871538"/>
          </a:xfrm>
        </p:spPr>
        <p:txBody>
          <a:bodyPr anchor="b"/>
          <a:lstStyle>
            <a:lvl1pPr algn="l">
              <a:defRPr sz="2000" b="1"/>
            </a:lvl1pPr>
          </a:lstStyle>
          <a:p>
            <a:r>
              <a:rPr lang="fi-FI"/>
              <a:t>Muokkaa ots. perustyyl. napsautt.</a:t>
            </a:r>
            <a:endParaRPr lang="en-US"/>
          </a:p>
        </p:txBody>
      </p:sp>
      <p:sp>
        <p:nvSpPr>
          <p:cNvPr id="3" name="Content Placeholder 2"/>
          <p:cNvSpPr>
            <a:spLocks noGrp="1"/>
          </p:cNvSpPr>
          <p:nvPr>
            <p:ph idx="1"/>
          </p:nvPr>
        </p:nvSpPr>
        <p:spPr>
          <a:xfrm>
            <a:off x="3575050" y="204788"/>
            <a:ext cx="5111750" cy="4121679"/>
          </a:xfrm>
        </p:spPr>
        <p:txBody>
          <a:bodyPr>
            <a:normAutofit/>
          </a:bodyPr>
          <a:lstStyle>
            <a:lvl1pPr>
              <a:defRPr sz="1800"/>
            </a:lvl1pPr>
            <a:lvl2pPr>
              <a:defRPr sz="1600"/>
            </a:lvl2pPr>
            <a:lvl3pPr>
              <a:defRPr sz="1400"/>
            </a:lvl3pPr>
            <a:lvl4pPr>
              <a:defRPr sz="1200"/>
            </a:lvl4pPr>
            <a:lvl5pPr>
              <a:defRPr sz="1200"/>
            </a:lvl5pPr>
            <a:lvl6pPr>
              <a:defRPr sz="2000"/>
            </a:lvl6pPr>
            <a:lvl7pPr>
              <a:defRPr sz="2000"/>
            </a:lvl7pPr>
            <a:lvl8pPr>
              <a:defRPr sz="2000"/>
            </a:lvl8pPr>
            <a:lvl9pPr>
              <a:defRPr sz="20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a:p>
        </p:txBody>
      </p:sp>
      <p:sp>
        <p:nvSpPr>
          <p:cNvPr id="4" name="Text Placeholder 3"/>
          <p:cNvSpPr>
            <a:spLocks noGrp="1"/>
          </p:cNvSpPr>
          <p:nvPr>
            <p:ph type="body" sz="half" idx="2"/>
          </p:nvPr>
        </p:nvSpPr>
        <p:spPr>
          <a:xfrm>
            <a:off x="457201" y="1076326"/>
            <a:ext cx="3008313" cy="3250141"/>
          </a:xfrm>
        </p:spPr>
        <p:txBody>
          <a:bodyP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a:t>Muokkaa tekstin perustyylejä napsauttamalla</a:t>
            </a:r>
          </a:p>
        </p:txBody>
      </p:sp>
      <p:sp>
        <p:nvSpPr>
          <p:cNvPr id="7" name="Date Placeholder 3">
            <a:extLst>
              <a:ext uri="{FF2B5EF4-FFF2-40B4-BE49-F238E27FC236}">
                <a16:creationId xmlns:a16="http://schemas.microsoft.com/office/drawing/2014/main" id="{01C5D5C2-A9AA-47A4-B1D5-111DE13D2107}"/>
              </a:ext>
            </a:extLst>
          </p:cNvPr>
          <p:cNvSpPr>
            <a:spLocks noGrp="1"/>
          </p:cNvSpPr>
          <p:nvPr>
            <p:ph type="dt" sz="half" idx="10"/>
          </p:nvPr>
        </p:nvSpPr>
        <p:spPr>
          <a:xfrm>
            <a:off x="5149850" y="4705350"/>
            <a:ext cx="1716088" cy="273050"/>
          </a:xfrm>
        </p:spPr>
        <p:txBody>
          <a:bodyPr/>
          <a:lstStyle>
            <a:lvl1pPr algn="r">
              <a:defRPr sz="800">
                <a:solidFill>
                  <a:schemeClr val="bg2"/>
                </a:solidFill>
              </a:defRPr>
            </a:lvl1pPr>
          </a:lstStyle>
          <a:p>
            <a:pPr>
              <a:defRPr/>
            </a:pPr>
            <a:fld id="{72301896-586D-4C72-86FC-B19C136884DA}" type="datetime2">
              <a:rPr lang="fi-FI"/>
              <a:pPr>
                <a:defRPr/>
              </a:pPr>
              <a:t>tiistai 11. tammikuu 2022</a:t>
            </a:fld>
            <a:endParaRPr lang="en-US"/>
          </a:p>
        </p:txBody>
      </p:sp>
      <p:sp>
        <p:nvSpPr>
          <p:cNvPr id="8" name="Footer Placeholder 4">
            <a:extLst>
              <a:ext uri="{FF2B5EF4-FFF2-40B4-BE49-F238E27FC236}">
                <a16:creationId xmlns:a16="http://schemas.microsoft.com/office/drawing/2014/main" id="{8A23C9A9-9775-41BA-A853-C353FE1D9DA6}"/>
              </a:ext>
            </a:extLst>
          </p:cNvPr>
          <p:cNvSpPr>
            <a:spLocks noGrp="1"/>
          </p:cNvSpPr>
          <p:nvPr>
            <p:ph type="ftr" sz="quarter" idx="11"/>
          </p:nvPr>
        </p:nvSpPr>
        <p:spPr>
          <a:xfrm>
            <a:off x="1879600" y="4705350"/>
            <a:ext cx="3200400" cy="273050"/>
          </a:xfrm>
        </p:spPr>
        <p:txBody>
          <a:bodyPr/>
          <a:lstStyle>
            <a:lvl1pPr>
              <a:defRPr sz="800">
                <a:solidFill>
                  <a:srgbClr val="707078"/>
                </a:solidFill>
              </a:defRPr>
            </a:lvl1pPr>
          </a:lstStyle>
          <a:p>
            <a:pPr>
              <a:defRPr/>
            </a:pPr>
            <a:endParaRPr lang="en-US"/>
          </a:p>
        </p:txBody>
      </p:sp>
      <p:sp>
        <p:nvSpPr>
          <p:cNvPr id="9" name="Slide Number Placeholder 5">
            <a:extLst>
              <a:ext uri="{FF2B5EF4-FFF2-40B4-BE49-F238E27FC236}">
                <a16:creationId xmlns:a16="http://schemas.microsoft.com/office/drawing/2014/main" id="{C3CCC605-B29D-4580-AD4C-B7940B7F2F6F}"/>
              </a:ext>
            </a:extLst>
          </p:cNvPr>
          <p:cNvSpPr>
            <a:spLocks noGrp="1"/>
          </p:cNvSpPr>
          <p:nvPr>
            <p:ph type="sldNum" sz="quarter" idx="12"/>
          </p:nvPr>
        </p:nvSpPr>
        <p:spPr>
          <a:xfrm>
            <a:off x="6972300" y="4705350"/>
            <a:ext cx="544513" cy="273050"/>
          </a:xfrm>
        </p:spPr>
        <p:txBody>
          <a:bodyPr/>
          <a:lstStyle>
            <a:lvl1pPr>
              <a:defRPr/>
            </a:lvl1pPr>
          </a:lstStyle>
          <a:p>
            <a:pPr>
              <a:defRPr/>
            </a:pPr>
            <a:fld id="{B024F8D1-0399-47FD-B76E-D553613E7AB0}" type="slidenum">
              <a:rPr/>
              <a:pPr>
                <a:defRPr/>
              </a:pPr>
              <a:t>‹#›</a:t>
            </a:fld>
            <a:endParaRPr lang="en-US"/>
          </a:p>
        </p:txBody>
      </p:sp>
    </p:spTree>
    <p:extLst>
      <p:ext uri="{BB962C8B-B14F-4D97-AF65-F5344CB8AC3E}">
        <p14:creationId xmlns:p14="http://schemas.microsoft.com/office/powerpoint/2010/main" val="15927015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pic>
        <p:nvPicPr>
          <p:cNvPr id="5" name="Picture 15">
            <a:extLst>
              <a:ext uri="{FF2B5EF4-FFF2-40B4-BE49-F238E27FC236}">
                <a16:creationId xmlns:a16="http://schemas.microsoft.com/office/drawing/2014/main" id="{5F370658-82FB-4391-8C02-940B4BDB77D7}"/>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740650" y="4692650"/>
            <a:ext cx="94615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1792288" y="3600450"/>
            <a:ext cx="5486400" cy="425054"/>
          </a:xfrm>
        </p:spPr>
        <p:txBody>
          <a:bodyPr anchor="b"/>
          <a:lstStyle>
            <a:lvl1pPr algn="l">
              <a:defRPr sz="2000" b="1"/>
            </a:lvl1pPr>
          </a:lstStyle>
          <a:p>
            <a:r>
              <a:rPr lang="fi-FI"/>
              <a:t>Muokkaa ots. perustyyl. napsautt.</a:t>
            </a:r>
            <a:endParaRPr lang="en-US"/>
          </a:p>
        </p:txBody>
      </p:sp>
      <p:sp>
        <p:nvSpPr>
          <p:cNvPr id="3" name="Picture Placeholder 2"/>
          <p:cNvSpPr>
            <a:spLocks noGrp="1"/>
          </p:cNvSpPr>
          <p:nvPr>
            <p:ph type="pic" idx="1"/>
          </p:nvPr>
        </p:nvSpPr>
        <p:spPr>
          <a:xfrm>
            <a:off x="1792288" y="459581"/>
            <a:ext cx="5486400" cy="30861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fi-FI" noProof="0"/>
              <a:t>Lisää kuva napsauttamalla kuvaketta</a:t>
            </a:r>
            <a:endParaRPr lang="en-US" noProof="0"/>
          </a:p>
        </p:txBody>
      </p:sp>
      <p:sp>
        <p:nvSpPr>
          <p:cNvPr id="4" name="Text Placeholder 3"/>
          <p:cNvSpPr>
            <a:spLocks noGrp="1"/>
          </p:cNvSpPr>
          <p:nvPr>
            <p:ph type="body" sz="half" idx="2"/>
          </p:nvPr>
        </p:nvSpPr>
        <p:spPr>
          <a:xfrm>
            <a:off x="1792288" y="4025504"/>
            <a:ext cx="5486400" cy="36023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a:t>Muokkaa tekstin perustyylejä napsauttamalla</a:t>
            </a:r>
          </a:p>
        </p:txBody>
      </p:sp>
      <p:sp>
        <p:nvSpPr>
          <p:cNvPr id="6" name="Date Placeholder 3">
            <a:extLst>
              <a:ext uri="{FF2B5EF4-FFF2-40B4-BE49-F238E27FC236}">
                <a16:creationId xmlns:a16="http://schemas.microsoft.com/office/drawing/2014/main" id="{5B86E501-2A6E-4FD0-9051-6FEEB2C61011}"/>
              </a:ext>
            </a:extLst>
          </p:cNvPr>
          <p:cNvSpPr>
            <a:spLocks noGrp="1"/>
          </p:cNvSpPr>
          <p:nvPr>
            <p:ph type="dt" sz="half" idx="10"/>
          </p:nvPr>
        </p:nvSpPr>
        <p:spPr>
          <a:xfrm>
            <a:off x="5149850" y="4705350"/>
            <a:ext cx="1716088" cy="273050"/>
          </a:xfrm>
        </p:spPr>
        <p:txBody>
          <a:bodyPr/>
          <a:lstStyle>
            <a:lvl1pPr algn="r">
              <a:defRPr sz="800">
                <a:solidFill>
                  <a:schemeClr val="bg2"/>
                </a:solidFill>
              </a:defRPr>
            </a:lvl1pPr>
          </a:lstStyle>
          <a:p>
            <a:pPr>
              <a:defRPr/>
            </a:pPr>
            <a:fld id="{8969753B-2591-439E-B09D-7EB714C2161A}" type="datetime2">
              <a:rPr lang="fi-FI"/>
              <a:pPr>
                <a:defRPr/>
              </a:pPr>
              <a:t>tiistai 11. tammikuu 2022</a:t>
            </a:fld>
            <a:endParaRPr lang="en-US"/>
          </a:p>
        </p:txBody>
      </p:sp>
      <p:sp>
        <p:nvSpPr>
          <p:cNvPr id="7" name="Footer Placeholder 4">
            <a:extLst>
              <a:ext uri="{FF2B5EF4-FFF2-40B4-BE49-F238E27FC236}">
                <a16:creationId xmlns:a16="http://schemas.microsoft.com/office/drawing/2014/main" id="{A90F9150-E961-4C4D-8CAD-F384BEEA02D4}"/>
              </a:ext>
            </a:extLst>
          </p:cNvPr>
          <p:cNvSpPr>
            <a:spLocks noGrp="1"/>
          </p:cNvSpPr>
          <p:nvPr>
            <p:ph type="ftr" sz="quarter" idx="11"/>
          </p:nvPr>
        </p:nvSpPr>
        <p:spPr>
          <a:xfrm>
            <a:off x="1879600" y="4705350"/>
            <a:ext cx="3200400" cy="273050"/>
          </a:xfrm>
        </p:spPr>
        <p:txBody>
          <a:bodyPr/>
          <a:lstStyle>
            <a:lvl1pPr>
              <a:defRPr sz="800">
                <a:solidFill>
                  <a:srgbClr val="707078"/>
                </a:solidFill>
              </a:defRPr>
            </a:lvl1pPr>
          </a:lstStyle>
          <a:p>
            <a:pPr>
              <a:defRPr/>
            </a:pPr>
            <a:endParaRPr lang="en-US"/>
          </a:p>
        </p:txBody>
      </p:sp>
      <p:sp>
        <p:nvSpPr>
          <p:cNvPr id="8" name="Slide Number Placeholder 5">
            <a:extLst>
              <a:ext uri="{FF2B5EF4-FFF2-40B4-BE49-F238E27FC236}">
                <a16:creationId xmlns:a16="http://schemas.microsoft.com/office/drawing/2014/main" id="{8184B877-93A1-4E66-BF0F-32D5FCF97CC2}"/>
              </a:ext>
            </a:extLst>
          </p:cNvPr>
          <p:cNvSpPr>
            <a:spLocks noGrp="1"/>
          </p:cNvSpPr>
          <p:nvPr>
            <p:ph type="sldNum" sz="quarter" idx="12"/>
          </p:nvPr>
        </p:nvSpPr>
        <p:spPr>
          <a:xfrm>
            <a:off x="6972300" y="4705350"/>
            <a:ext cx="544513" cy="273050"/>
          </a:xfrm>
        </p:spPr>
        <p:txBody>
          <a:bodyPr/>
          <a:lstStyle>
            <a:lvl1pPr>
              <a:defRPr/>
            </a:lvl1pPr>
          </a:lstStyle>
          <a:p>
            <a:pPr>
              <a:defRPr/>
            </a:pPr>
            <a:fld id="{3CB4A909-4263-4373-9D65-63985552895F}" type="slidenum">
              <a:rPr/>
              <a:pPr>
                <a:defRPr/>
              </a:pPr>
              <a:t>‹#›</a:t>
            </a:fld>
            <a:endParaRPr lang="en-US"/>
          </a:p>
        </p:txBody>
      </p:sp>
    </p:spTree>
    <p:extLst>
      <p:ext uri="{BB962C8B-B14F-4D97-AF65-F5344CB8AC3E}">
        <p14:creationId xmlns:p14="http://schemas.microsoft.com/office/powerpoint/2010/main" val="39947828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pic>
        <p:nvPicPr>
          <p:cNvPr id="4" name="Picture 14">
            <a:extLst>
              <a:ext uri="{FF2B5EF4-FFF2-40B4-BE49-F238E27FC236}">
                <a16:creationId xmlns:a16="http://schemas.microsoft.com/office/drawing/2014/main" id="{7E33CEE3-BC05-4121-BF73-4B55FF0B7D37}"/>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740650" y="4692650"/>
            <a:ext cx="94615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8">
            <a:extLst>
              <a:ext uri="{FF2B5EF4-FFF2-40B4-BE49-F238E27FC236}">
                <a16:creationId xmlns:a16="http://schemas.microsoft.com/office/drawing/2014/main" id="{10DC6910-ECC4-4CAA-B1E8-01BC74708738}"/>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57200" y="4379913"/>
            <a:ext cx="122555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fi-FI"/>
              <a:t>Muokkaa ots. perustyyl. napsautt.</a:t>
            </a:r>
            <a:endParaRPr lang="en-US"/>
          </a:p>
        </p:txBody>
      </p:sp>
      <p:sp>
        <p:nvSpPr>
          <p:cNvPr id="3" name="Vertical Text Placeholder 2"/>
          <p:cNvSpPr>
            <a:spLocks noGrp="1"/>
          </p:cNvSpPr>
          <p:nvPr>
            <p:ph type="body" orient="vert" idx="1"/>
          </p:nvPr>
        </p:nvSpPr>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a:p>
        </p:txBody>
      </p:sp>
      <p:sp>
        <p:nvSpPr>
          <p:cNvPr id="6" name="Date Placeholder 3">
            <a:extLst>
              <a:ext uri="{FF2B5EF4-FFF2-40B4-BE49-F238E27FC236}">
                <a16:creationId xmlns:a16="http://schemas.microsoft.com/office/drawing/2014/main" id="{566580B6-0027-4E12-AABD-6B082B9649A9}"/>
              </a:ext>
            </a:extLst>
          </p:cNvPr>
          <p:cNvSpPr>
            <a:spLocks noGrp="1"/>
          </p:cNvSpPr>
          <p:nvPr>
            <p:ph type="dt" sz="half" idx="10"/>
          </p:nvPr>
        </p:nvSpPr>
        <p:spPr>
          <a:xfrm>
            <a:off x="5149850" y="4705350"/>
            <a:ext cx="1716088" cy="273050"/>
          </a:xfrm>
        </p:spPr>
        <p:txBody>
          <a:bodyPr/>
          <a:lstStyle>
            <a:lvl1pPr algn="r">
              <a:defRPr sz="800">
                <a:solidFill>
                  <a:schemeClr val="bg2"/>
                </a:solidFill>
              </a:defRPr>
            </a:lvl1pPr>
          </a:lstStyle>
          <a:p>
            <a:pPr>
              <a:defRPr/>
            </a:pPr>
            <a:fld id="{1D54E3F1-1B30-418A-851D-0E105E72CCF1}" type="datetime2">
              <a:rPr lang="fi-FI"/>
              <a:pPr>
                <a:defRPr/>
              </a:pPr>
              <a:t>tiistai 11. tammikuu 2022</a:t>
            </a:fld>
            <a:endParaRPr lang="en-US"/>
          </a:p>
        </p:txBody>
      </p:sp>
      <p:sp>
        <p:nvSpPr>
          <p:cNvPr id="7" name="Footer Placeholder 4">
            <a:extLst>
              <a:ext uri="{FF2B5EF4-FFF2-40B4-BE49-F238E27FC236}">
                <a16:creationId xmlns:a16="http://schemas.microsoft.com/office/drawing/2014/main" id="{52F16FDB-810B-4BD2-85A5-8A8A6DA924C1}"/>
              </a:ext>
            </a:extLst>
          </p:cNvPr>
          <p:cNvSpPr>
            <a:spLocks noGrp="1"/>
          </p:cNvSpPr>
          <p:nvPr>
            <p:ph type="ftr" sz="quarter" idx="11"/>
          </p:nvPr>
        </p:nvSpPr>
        <p:spPr>
          <a:xfrm>
            <a:off x="1879600" y="4705350"/>
            <a:ext cx="3200400" cy="273050"/>
          </a:xfrm>
        </p:spPr>
        <p:txBody>
          <a:bodyPr/>
          <a:lstStyle>
            <a:lvl1pPr>
              <a:defRPr sz="800">
                <a:solidFill>
                  <a:srgbClr val="707078"/>
                </a:solidFill>
              </a:defRPr>
            </a:lvl1pPr>
          </a:lstStyle>
          <a:p>
            <a:pPr>
              <a:defRPr/>
            </a:pPr>
            <a:endParaRPr lang="en-US"/>
          </a:p>
        </p:txBody>
      </p:sp>
      <p:sp>
        <p:nvSpPr>
          <p:cNvPr id="8" name="Slide Number Placeholder 5">
            <a:extLst>
              <a:ext uri="{FF2B5EF4-FFF2-40B4-BE49-F238E27FC236}">
                <a16:creationId xmlns:a16="http://schemas.microsoft.com/office/drawing/2014/main" id="{3B7AAAA2-3828-41F9-B1AB-3FC77A6CB026}"/>
              </a:ext>
            </a:extLst>
          </p:cNvPr>
          <p:cNvSpPr>
            <a:spLocks noGrp="1"/>
          </p:cNvSpPr>
          <p:nvPr>
            <p:ph type="sldNum" sz="quarter" idx="12"/>
          </p:nvPr>
        </p:nvSpPr>
        <p:spPr>
          <a:xfrm>
            <a:off x="6972300" y="4705350"/>
            <a:ext cx="544513" cy="273050"/>
          </a:xfrm>
        </p:spPr>
        <p:txBody>
          <a:bodyPr/>
          <a:lstStyle>
            <a:lvl1pPr>
              <a:defRPr/>
            </a:lvl1pPr>
          </a:lstStyle>
          <a:p>
            <a:pPr>
              <a:defRPr/>
            </a:pPr>
            <a:fld id="{E4492EB7-70EE-4090-B99C-34420FD4A51F}" type="slidenum">
              <a:rPr/>
              <a:pPr>
                <a:defRPr/>
              </a:pPr>
              <a:t>‹#›</a:t>
            </a:fld>
            <a:endParaRPr lang="en-US"/>
          </a:p>
        </p:txBody>
      </p:sp>
    </p:spTree>
    <p:extLst>
      <p:ext uri="{BB962C8B-B14F-4D97-AF65-F5344CB8AC3E}">
        <p14:creationId xmlns:p14="http://schemas.microsoft.com/office/powerpoint/2010/main" val="381618353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pic>
        <p:nvPicPr>
          <p:cNvPr id="4" name="Picture 14">
            <a:extLst>
              <a:ext uri="{FF2B5EF4-FFF2-40B4-BE49-F238E27FC236}">
                <a16:creationId xmlns:a16="http://schemas.microsoft.com/office/drawing/2014/main" id="{95EE2B44-D9EF-45A0-95E6-E2A7E033062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740650" y="4692650"/>
            <a:ext cx="94615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8">
            <a:extLst>
              <a:ext uri="{FF2B5EF4-FFF2-40B4-BE49-F238E27FC236}">
                <a16:creationId xmlns:a16="http://schemas.microsoft.com/office/drawing/2014/main" id="{E04C70F1-C2C9-433E-803D-B96604AC73DE}"/>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57200" y="4379913"/>
            <a:ext cx="122555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Vertical Title 1"/>
          <p:cNvSpPr>
            <a:spLocks noGrp="1"/>
          </p:cNvSpPr>
          <p:nvPr>
            <p:ph type="title" orient="vert"/>
          </p:nvPr>
        </p:nvSpPr>
        <p:spPr>
          <a:xfrm>
            <a:off x="6629400" y="154781"/>
            <a:ext cx="2057400" cy="3290888"/>
          </a:xfrm>
        </p:spPr>
        <p:txBody>
          <a:bodyPr vert="eaVert"/>
          <a:lstStyle/>
          <a:p>
            <a:r>
              <a:rPr lang="fi-FI"/>
              <a:t>Muokkaa ots. perustyyl. napsautt.</a:t>
            </a:r>
            <a:endParaRPr lang="en-US"/>
          </a:p>
        </p:txBody>
      </p:sp>
      <p:sp>
        <p:nvSpPr>
          <p:cNvPr id="3" name="Vertical Text Placeholder 2"/>
          <p:cNvSpPr>
            <a:spLocks noGrp="1"/>
          </p:cNvSpPr>
          <p:nvPr>
            <p:ph type="body" orient="vert" idx="1"/>
          </p:nvPr>
        </p:nvSpPr>
        <p:spPr>
          <a:xfrm>
            <a:off x="457200" y="154781"/>
            <a:ext cx="6019800" cy="3290888"/>
          </a:xfrm>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a:p>
        </p:txBody>
      </p:sp>
      <p:sp>
        <p:nvSpPr>
          <p:cNvPr id="6" name="Date Placeholder 3">
            <a:extLst>
              <a:ext uri="{FF2B5EF4-FFF2-40B4-BE49-F238E27FC236}">
                <a16:creationId xmlns:a16="http://schemas.microsoft.com/office/drawing/2014/main" id="{729B44B9-5CF8-47E8-8461-43179EF899A5}"/>
              </a:ext>
            </a:extLst>
          </p:cNvPr>
          <p:cNvSpPr>
            <a:spLocks noGrp="1"/>
          </p:cNvSpPr>
          <p:nvPr>
            <p:ph type="dt" sz="half" idx="10"/>
          </p:nvPr>
        </p:nvSpPr>
        <p:spPr>
          <a:xfrm>
            <a:off x="5149850" y="4705350"/>
            <a:ext cx="1716088" cy="273050"/>
          </a:xfrm>
        </p:spPr>
        <p:txBody>
          <a:bodyPr/>
          <a:lstStyle>
            <a:lvl1pPr algn="r">
              <a:defRPr sz="800">
                <a:solidFill>
                  <a:schemeClr val="bg2"/>
                </a:solidFill>
              </a:defRPr>
            </a:lvl1pPr>
          </a:lstStyle>
          <a:p>
            <a:pPr>
              <a:defRPr/>
            </a:pPr>
            <a:fld id="{23650BBC-F09F-4100-8B3D-AE6D9733DE7D}" type="datetime2">
              <a:rPr lang="fi-FI"/>
              <a:pPr>
                <a:defRPr/>
              </a:pPr>
              <a:t>tiistai 11. tammikuu 2022</a:t>
            </a:fld>
            <a:endParaRPr lang="en-US"/>
          </a:p>
        </p:txBody>
      </p:sp>
      <p:sp>
        <p:nvSpPr>
          <p:cNvPr id="7" name="Footer Placeholder 4">
            <a:extLst>
              <a:ext uri="{FF2B5EF4-FFF2-40B4-BE49-F238E27FC236}">
                <a16:creationId xmlns:a16="http://schemas.microsoft.com/office/drawing/2014/main" id="{B5068B56-2095-466C-BA5A-88097D156990}"/>
              </a:ext>
            </a:extLst>
          </p:cNvPr>
          <p:cNvSpPr>
            <a:spLocks noGrp="1"/>
          </p:cNvSpPr>
          <p:nvPr>
            <p:ph type="ftr" sz="quarter" idx="11"/>
          </p:nvPr>
        </p:nvSpPr>
        <p:spPr>
          <a:xfrm>
            <a:off x="1879600" y="4705350"/>
            <a:ext cx="3200400" cy="273050"/>
          </a:xfrm>
        </p:spPr>
        <p:txBody>
          <a:bodyPr/>
          <a:lstStyle>
            <a:lvl1pPr>
              <a:defRPr sz="800">
                <a:solidFill>
                  <a:srgbClr val="707078"/>
                </a:solidFill>
              </a:defRPr>
            </a:lvl1pPr>
          </a:lstStyle>
          <a:p>
            <a:pPr>
              <a:defRPr/>
            </a:pPr>
            <a:endParaRPr lang="en-US"/>
          </a:p>
        </p:txBody>
      </p:sp>
      <p:sp>
        <p:nvSpPr>
          <p:cNvPr id="8" name="Slide Number Placeholder 5">
            <a:extLst>
              <a:ext uri="{FF2B5EF4-FFF2-40B4-BE49-F238E27FC236}">
                <a16:creationId xmlns:a16="http://schemas.microsoft.com/office/drawing/2014/main" id="{252635A6-516B-4F11-A782-FD64035489F4}"/>
              </a:ext>
            </a:extLst>
          </p:cNvPr>
          <p:cNvSpPr>
            <a:spLocks noGrp="1"/>
          </p:cNvSpPr>
          <p:nvPr>
            <p:ph type="sldNum" sz="quarter" idx="12"/>
          </p:nvPr>
        </p:nvSpPr>
        <p:spPr>
          <a:xfrm>
            <a:off x="6972300" y="4705350"/>
            <a:ext cx="544513" cy="273050"/>
          </a:xfrm>
        </p:spPr>
        <p:txBody>
          <a:bodyPr/>
          <a:lstStyle>
            <a:lvl1pPr>
              <a:defRPr/>
            </a:lvl1pPr>
          </a:lstStyle>
          <a:p>
            <a:pPr>
              <a:defRPr/>
            </a:pPr>
            <a:fld id="{14F4BE90-0227-450F-AB06-BEC779238B71}" type="slidenum">
              <a:rPr/>
              <a:pPr>
                <a:defRPr/>
              </a:pPr>
              <a:t>‹#›</a:t>
            </a:fld>
            <a:endParaRPr lang="en-US"/>
          </a:p>
        </p:txBody>
      </p:sp>
    </p:spTree>
    <p:extLst>
      <p:ext uri="{BB962C8B-B14F-4D97-AF65-F5344CB8AC3E}">
        <p14:creationId xmlns:p14="http://schemas.microsoft.com/office/powerpoint/2010/main" val="63614192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
    <p:spTree>
      <p:nvGrpSpPr>
        <p:cNvPr id="1" name=""/>
        <p:cNvGrpSpPr/>
        <p:nvPr/>
      </p:nvGrpSpPr>
      <p:grpSpPr>
        <a:xfrm>
          <a:off x="0" y="0"/>
          <a:ext cx="0" cy="0"/>
          <a:chOff x="0" y="0"/>
          <a:chExt cx="0" cy="0"/>
        </a:xfrm>
      </p:grpSpPr>
    </p:spTree>
    <p:extLst>
      <p:ext uri="{BB962C8B-B14F-4D97-AF65-F5344CB8AC3E}">
        <p14:creationId xmlns:p14="http://schemas.microsoft.com/office/powerpoint/2010/main" val="19737245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Kansi">
    <p:bg>
      <p:bgPr>
        <a:solidFill>
          <a:srgbClr val="01E376"/>
        </a:solidFill>
        <a:effectLst/>
      </p:bgPr>
    </p:bg>
    <p:spTree>
      <p:nvGrpSpPr>
        <p:cNvPr id="1" name=""/>
        <p:cNvGrpSpPr/>
        <p:nvPr/>
      </p:nvGrpSpPr>
      <p:grpSpPr>
        <a:xfrm>
          <a:off x="0" y="0"/>
          <a:ext cx="0" cy="0"/>
          <a:chOff x="0" y="0"/>
          <a:chExt cx="0" cy="0"/>
        </a:xfrm>
      </p:grpSpPr>
      <p:cxnSp>
        <p:nvCxnSpPr>
          <p:cNvPr id="4" name="Straight Connector 4">
            <a:extLst>
              <a:ext uri="{FF2B5EF4-FFF2-40B4-BE49-F238E27FC236}">
                <a16:creationId xmlns:a16="http://schemas.microsoft.com/office/drawing/2014/main" id="{9F2A13EA-F644-4047-A3D0-0634994CCD94}"/>
              </a:ext>
            </a:extLst>
          </p:cNvPr>
          <p:cNvCxnSpPr/>
          <p:nvPr userDrawn="1"/>
        </p:nvCxnSpPr>
        <p:spPr>
          <a:xfrm>
            <a:off x="387350" y="2754313"/>
            <a:ext cx="1160463" cy="0"/>
          </a:xfrm>
          <a:prstGeom prst="line">
            <a:avLst/>
          </a:prstGeom>
          <a:ln>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5" name="Picture 3" descr="Lahti_elementti_valk.png">
            <a:extLst>
              <a:ext uri="{FF2B5EF4-FFF2-40B4-BE49-F238E27FC236}">
                <a16:creationId xmlns:a16="http://schemas.microsoft.com/office/drawing/2014/main" id="{76DAD808-8EF2-4079-A02F-4FE1A17B3384}"/>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74650" y="3752850"/>
            <a:ext cx="2489200" cy="106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a:extLst>
              <a:ext uri="{FF2B5EF4-FFF2-40B4-BE49-F238E27FC236}">
                <a16:creationId xmlns:a16="http://schemas.microsoft.com/office/drawing/2014/main" id="{3D765C54-D401-4F46-873C-B8E8A27721A7}"/>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740650" y="4692650"/>
            <a:ext cx="94615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387350" y="370153"/>
            <a:ext cx="7512050" cy="2099997"/>
          </a:xfrm>
        </p:spPr>
        <p:txBody>
          <a:bodyPr>
            <a:normAutofit/>
          </a:bodyPr>
          <a:lstStyle>
            <a:lvl1pPr algn="l">
              <a:lnSpc>
                <a:spcPct val="90000"/>
              </a:lnSpc>
              <a:defRPr sz="3600">
                <a:solidFill>
                  <a:schemeClr val="bg1"/>
                </a:solidFill>
                <a:latin typeface="+mj-lt"/>
              </a:defRPr>
            </a:lvl1pPr>
          </a:lstStyle>
          <a:p>
            <a:r>
              <a:rPr lang="fi-FI"/>
              <a:t>Muokkaa ots. perustyyl. napsautt.</a:t>
            </a:r>
            <a:endParaRPr lang="en-US"/>
          </a:p>
        </p:txBody>
      </p:sp>
      <p:sp>
        <p:nvSpPr>
          <p:cNvPr id="3" name="Subtitle 2"/>
          <p:cNvSpPr>
            <a:spLocks noGrp="1"/>
          </p:cNvSpPr>
          <p:nvPr>
            <p:ph type="subTitle" idx="1"/>
          </p:nvPr>
        </p:nvSpPr>
        <p:spPr>
          <a:xfrm>
            <a:off x="387350" y="2886075"/>
            <a:ext cx="5391150" cy="432858"/>
          </a:xfrm>
        </p:spPr>
        <p:txBody>
          <a:bodyPr>
            <a:noAutofit/>
          </a:bodyPr>
          <a:lstStyle>
            <a:lvl1pPr marL="0" indent="0" algn="l">
              <a:buNone/>
              <a:defRPr sz="14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a:t>Muokkaa alaotsikon perustyyliä napsautt.</a:t>
            </a:r>
            <a:endParaRPr lang="en-US"/>
          </a:p>
        </p:txBody>
      </p:sp>
    </p:spTree>
    <p:extLst>
      <p:ext uri="{BB962C8B-B14F-4D97-AF65-F5344CB8AC3E}">
        <p14:creationId xmlns:p14="http://schemas.microsoft.com/office/powerpoint/2010/main" val="12169840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Kuvasivu">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3" name="Picture 8">
            <a:extLst>
              <a:ext uri="{FF2B5EF4-FFF2-40B4-BE49-F238E27FC236}">
                <a16:creationId xmlns:a16="http://schemas.microsoft.com/office/drawing/2014/main" id="{DF7CE29E-B8B2-4D33-9324-E6DF4081B143}"/>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740650" y="4692650"/>
            <a:ext cx="94615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itle 1"/>
          <p:cNvSpPr>
            <a:spLocks noGrp="1"/>
          </p:cNvSpPr>
          <p:nvPr>
            <p:ph type="ctrTitle"/>
          </p:nvPr>
        </p:nvSpPr>
        <p:spPr>
          <a:xfrm>
            <a:off x="387350" y="3356679"/>
            <a:ext cx="6394450" cy="1456930"/>
          </a:xfrm>
        </p:spPr>
        <p:txBody>
          <a:bodyPr>
            <a:normAutofit/>
          </a:bodyPr>
          <a:lstStyle>
            <a:lvl1pPr algn="l">
              <a:lnSpc>
                <a:spcPct val="90000"/>
              </a:lnSpc>
              <a:defRPr sz="3600">
                <a:solidFill>
                  <a:schemeClr val="bg1"/>
                </a:solidFill>
                <a:latin typeface="+mj-lt"/>
              </a:defRPr>
            </a:lvl1pPr>
          </a:lstStyle>
          <a:p>
            <a:r>
              <a:rPr lang="fi-FI"/>
              <a:t>Muokkaa ots. perustyyl. napsautt.</a:t>
            </a:r>
            <a:endParaRPr lang="en-US"/>
          </a:p>
        </p:txBody>
      </p:sp>
    </p:spTree>
    <p:extLst>
      <p:ext uri="{BB962C8B-B14F-4D97-AF65-F5344CB8AC3E}">
        <p14:creationId xmlns:p14="http://schemas.microsoft.com/office/powerpoint/2010/main" val="34108480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pic>
        <p:nvPicPr>
          <p:cNvPr id="4" name="Picture 11">
            <a:extLst>
              <a:ext uri="{FF2B5EF4-FFF2-40B4-BE49-F238E27FC236}">
                <a16:creationId xmlns:a16="http://schemas.microsoft.com/office/drawing/2014/main" id="{0C275FA1-53AB-4DB8-8285-1508CE281C11}"/>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57200" y="4379913"/>
            <a:ext cx="122555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8">
            <a:extLst>
              <a:ext uri="{FF2B5EF4-FFF2-40B4-BE49-F238E27FC236}">
                <a16:creationId xmlns:a16="http://schemas.microsoft.com/office/drawing/2014/main" id="{1F618D86-430F-40AA-8E5F-AA68D56A94A6}"/>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740650" y="4692650"/>
            <a:ext cx="94615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fi-FI"/>
              <a:t>Muokkaa ots. perustyyl. napsautt.</a:t>
            </a:r>
            <a:endParaRPr lang="en-US"/>
          </a:p>
        </p:txBody>
      </p:sp>
      <p:sp>
        <p:nvSpPr>
          <p:cNvPr id="3" name="Content Placeholder 2"/>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a:p>
        </p:txBody>
      </p:sp>
      <p:sp>
        <p:nvSpPr>
          <p:cNvPr id="6" name="Date Placeholder 3">
            <a:extLst>
              <a:ext uri="{FF2B5EF4-FFF2-40B4-BE49-F238E27FC236}">
                <a16:creationId xmlns:a16="http://schemas.microsoft.com/office/drawing/2014/main" id="{3E2F3036-6C56-4ED9-A7E9-FB74C27802CE}"/>
              </a:ext>
            </a:extLst>
          </p:cNvPr>
          <p:cNvSpPr>
            <a:spLocks noGrp="1"/>
          </p:cNvSpPr>
          <p:nvPr>
            <p:ph type="dt" sz="half" idx="10"/>
          </p:nvPr>
        </p:nvSpPr>
        <p:spPr>
          <a:xfrm>
            <a:off x="5149850" y="4705350"/>
            <a:ext cx="1716088" cy="273050"/>
          </a:xfrm>
        </p:spPr>
        <p:txBody>
          <a:bodyPr/>
          <a:lstStyle>
            <a:lvl1pPr algn="r">
              <a:defRPr sz="800">
                <a:solidFill>
                  <a:schemeClr val="bg2"/>
                </a:solidFill>
              </a:defRPr>
            </a:lvl1pPr>
          </a:lstStyle>
          <a:p>
            <a:pPr>
              <a:defRPr/>
            </a:pPr>
            <a:fld id="{6903B460-B7F9-4834-87B1-D83B5C9FF819}" type="datetime2">
              <a:rPr lang="fi-FI"/>
              <a:pPr>
                <a:defRPr/>
              </a:pPr>
              <a:t>tiistai 11. tammikuu 2022</a:t>
            </a:fld>
            <a:endParaRPr lang="en-US"/>
          </a:p>
        </p:txBody>
      </p:sp>
      <p:sp>
        <p:nvSpPr>
          <p:cNvPr id="7" name="Footer Placeholder 4">
            <a:extLst>
              <a:ext uri="{FF2B5EF4-FFF2-40B4-BE49-F238E27FC236}">
                <a16:creationId xmlns:a16="http://schemas.microsoft.com/office/drawing/2014/main" id="{EFDA9DEC-070A-4D09-A7C5-18483084E88A}"/>
              </a:ext>
            </a:extLst>
          </p:cNvPr>
          <p:cNvSpPr>
            <a:spLocks noGrp="1"/>
          </p:cNvSpPr>
          <p:nvPr>
            <p:ph type="ftr" sz="quarter" idx="11"/>
          </p:nvPr>
        </p:nvSpPr>
        <p:spPr>
          <a:xfrm>
            <a:off x="1879600" y="4705350"/>
            <a:ext cx="3200400" cy="273050"/>
          </a:xfrm>
        </p:spPr>
        <p:txBody>
          <a:bodyPr/>
          <a:lstStyle>
            <a:lvl1pPr>
              <a:defRPr sz="800">
                <a:solidFill>
                  <a:srgbClr val="707078"/>
                </a:solidFill>
              </a:defRPr>
            </a:lvl1pPr>
          </a:lstStyle>
          <a:p>
            <a:pPr>
              <a:defRPr/>
            </a:pPr>
            <a:endParaRPr lang="en-US"/>
          </a:p>
        </p:txBody>
      </p:sp>
      <p:sp>
        <p:nvSpPr>
          <p:cNvPr id="8" name="Slide Number Placeholder 5">
            <a:extLst>
              <a:ext uri="{FF2B5EF4-FFF2-40B4-BE49-F238E27FC236}">
                <a16:creationId xmlns:a16="http://schemas.microsoft.com/office/drawing/2014/main" id="{B0046296-A630-41BB-AE5A-E92382AF5117}"/>
              </a:ext>
            </a:extLst>
          </p:cNvPr>
          <p:cNvSpPr>
            <a:spLocks noGrp="1"/>
          </p:cNvSpPr>
          <p:nvPr>
            <p:ph type="sldNum" sz="quarter" idx="12"/>
          </p:nvPr>
        </p:nvSpPr>
        <p:spPr>
          <a:xfrm>
            <a:off x="6972300" y="4705350"/>
            <a:ext cx="544513" cy="273050"/>
          </a:xfrm>
        </p:spPr>
        <p:txBody>
          <a:bodyPr/>
          <a:lstStyle>
            <a:lvl1pPr>
              <a:defRPr/>
            </a:lvl1pPr>
          </a:lstStyle>
          <a:p>
            <a:pPr>
              <a:defRPr/>
            </a:pPr>
            <a:fld id="{EE46C200-8588-4D08-9185-68D78D4B447D}" type="slidenum">
              <a:rPr/>
              <a:pPr>
                <a:defRPr/>
              </a:pPr>
              <a:t>‹#›</a:t>
            </a:fld>
            <a:endParaRPr lang="en-US"/>
          </a:p>
        </p:txBody>
      </p:sp>
    </p:spTree>
    <p:extLst>
      <p:ext uri="{BB962C8B-B14F-4D97-AF65-F5344CB8AC3E}">
        <p14:creationId xmlns:p14="http://schemas.microsoft.com/office/powerpoint/2010/main" val="2184056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3_Title and Content">
    <p:spTree>
      <p:nvGrpSpPr>
        <p:cNvPr id="1" name=""/>
        <p:cNvGrpSpPr/>
        <p:nvPr/>
      </p:nvGrpSpPr>
      <p:grpSpPr>
        <a:xfrm>
          <a:off x="0" y="0"/>
          <a:ext cx="0" cy="0"/>
          <a:chOff x="0" y="0"/>
          <a:chExt cx="0" cy="0"/>
        </a:xfrm>
      </p:grpSpPr>
      <p:pic>
        <p:nvPicPr>
          <p:cNvPr id="4" name="Picture 10">
            <a:extLst>
              <a:ext uri="{FF2B5EF4-FFF2-40B4-BE49-F238E27FC236}">
                <a16:creationId xmlns:a16="http://schemas.microsoft.com/office/drawing/2014/main" id="{1DA7924A-4B4D-48CC-B0AE-8D2E1D326E2E}"/>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740650" y="4692650"/>
            <a:ext cx="94615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fi-FI"/>
              <a:t>Muokkaa ots. perustyyl. napsautt.</a:t>
            </a:r>
            <a:endParaRPr lang="en-US"/>
          </a:p>
        </p:txBody>
      </p:sp>
      <p:sp>
        <p:nvSpPr>
          <p:cNvPr id="3" name="Content Placeholder 2"/>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a:p>
        </p:txBody>
      </p:sp>
      <p:sp>
        <p:nvSpPr>
          <p:cNvPr id="5" name="Date Placeholder 3">
            <a:extLst>
              <a:ext uri="{FF2B5EF4-FFF2-40B4-BE49-F238E27FC236}">
                <a16:creationId xmlns:a16="http://schemas.microsoft.com/office/drawing/2014/main" id="{DA3DBB9B-B337-4AAC-819F-DC2293895FFF}"/>
              </a:ext>
            </a:extLst>
          </p:cNvPr>
          <p:cNvSpPr>
            <a:spLocks noGrp="1"/>
          </p:cNvSpPr>
          <p:nvPr>
            <p:ph type="dt" sz="half" idx="10"/>
          </p:nvPr>
        </p:nvSpPr>
        <p:spPr>
          <a:xfrm>
            <a:off x="5149850" y="4705350"/>
            <a:ext cx="1716088" cy="273050"/>
          </a:xfrm>
        </p:spPr>
        <p:txBody>
          <a:bodyPr/>
          <a:lstStyle>
            <a:lvl1pPr algn="r">
              <a:defRPr sz="800">
                <a:solidFill>
                  <a:schemeClr val="bg2"/>
                </a:solidFill>
              </a:defRPr>
            </a:lvl1pPr>
          </a:lstStyle>
          <a:p>
            <a:pPr>
              <a:defRPr/>
            </a:pPr>
            <a:fld id="{EBBBE00B-1F7F-4531-9480-B70EA64F511C}" type="datetime2">
              <a:rPr lang="fi-FI"/>
              <a:pPr>
                <a:defRPr/>
              </a:pPr>
              <a:t>tiistai 11. tammikuu 2022</a:t>
            </a:fld>
            <a:endParaRPr lang="en-US"/>
          </a:p>
        </p:txBody>
      </p:sp>
      <p:sp>
        <p:nvSpPr>
          <p:cNvPr id="6" name="Footer Placeholder 4">
            <a:extLst>
              <a:ext uri="{FF2B5EF4-FFF2-40B4-BE49-F238E27FC236}">
                <a16:creationId xmlns:a16="http://schemas.microsoft.com/office/drawing/2014/main" id="{3225AC93-20F0-4913-96D8-E38BE34FD83A}"/>
              </a:ext>
            </a:extLst>
          </p:cNvPr>
          <p:cNvSpPr>
            <a:spLocks noGrp="1"/>
          </p:cNvSpPr>
          <p:nvPr>
            <p:ph type="ftr" sz="quarter" idx="11"/>
          </p:nvPr>
        </p:nvSpPr>
        <p:spPr>
          <a:xfrm>
            <a:off x="1879600" y="4705350"/>
            <a:ext cx="3200400" cy="273050"/>
          </a:xfrm>
        </p:spPr>
        <p:txBody>
          <a:bodyPr/>
          <a:lstStyle>
            <a:lvl1pPr>
              <a:defRPr sz="800">
                <a:solidFill>
                  <a:srgbClr val="707078"/>
                </a:solidFill>
              </a:defRPr>
            </a:lvl1pPr>
          </a:lstStyle>
          <a:p>
            <a:pPr>
              <a:defRPr/>
            </a:pPr>
            <a:endParaRPr lang="en-US"/>
          </a:p>
        </p:txBody>
      </p:sp>
      <p:sp>
        <p:nvSpPr>
          <p:cNvPr id="7" name="Slide Number Placeholder 5">
            <a:extLst>
              <a:ext uri="{FF2B5EF4-FFF2-40B4-BE49-F238E27FC236}">
                <a16:creationId xmlns:a16="http://schemas.microsoft.com/office/drawing/2014/main" id="{86E2E9BF-C919-443A-91BB-348CA48DE4BC}"/>
              </a:ext>
            </a:extLst>
          </p:cNvPr>
          <p:cNvSpPr>
            <a:spLocks noGrp="1"/>
          </p:cNvSpPr>
          <p:nvPr>
            <p:ph type="sldNum" sz="quarter" idx="12"/>
          </p:nvPr>
        </p:nvSpPr>
        <p:spPr>
          <a:xfrm>
            <a:off x="6972300" y="4705350"/>
            <a:ext cx="544513" cy="273050"/>
          </a:xfrm>
        </p:spPr>
        <p:txBody>
          <a:bodyPr/>
          <a:lstStyle>
            <a:lvl1pPr>
              <a:defRPr/>
            </a:lvl1pPr>
          </a:lstStyle>
          <a:p>
            <a:pPr>
              <a:defRPr/>
            </a:pPr>
            <a:fld id="{065D65B7-DAB0-4515-AE19-F8823655E269}" type="slidenum">
              <a:rPr/>
              <a:pPr>
                <a:defRPr/>
              </a:pPr>
              <a:t>‹#›</a:t>
            </a:fld>
            <a:endParaRPr lang="en-US"/>
          </a:p>
        </p:txBody>
      </p:sp>
    </p:spTree>
    <p:extLst>
      <p:ext uri="{BB962C8B-B14F-4D97-AF65-F5344CB8AC3E}">
        <p14:creationId xmlns:p14="http://schemas.microsoft.com/office/powerpoint/2010/main" val="1396335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2_Kansi">
    <p:bg>
      <p:bgPr>
        <a:solidFill>
          <a:schemeClr val="tx2"/>
        </a:solidFill>
        <a:effectLst/>
      </p:bgPr>
    </p:bg>
    <p:spTree>
      <p:nvGrpSpPr>
        <p:cNvPr id="1" name=""/>
        <p:cNvGrpSpPr/>
        <p:nvPr/>
      </p:nvGrpSpPr>
      <p:grpSpPr>
        <a:xfrm>
          <a:off x="0" y="0"/>
          <a:ext cx="0" cy="0"/>
          <a:chOff x="0" y="0"/>
          <a:chExt cx="0" cy="0"/>
        </a:xfrm>
      </p:grpSpPr>
      <p:cxnSp>
        <p:nvCxnSpPr>
          <p:cNvPr id="4" name="Straight Connector 4">
            <a:extLst>
              <a:ext uri="{FF2B5EF4-FFF2-40B4-BE49-F238E27FC236}">
                <a16:creationId xmlns:a16="http://schemas.microsoft.com/office/drawing/2014/main" id="{ABC07448-5CC4-44AA-A8B4-AE2FDF63E8B7}"/>
              </a:ext>
            </a:extLst>
          </p:cNvPr>
          <p:cNvCxnSpPr/>
          <p:nvPr userDrawn="1"/>
        </p:nvCxnSpPr>
        <p:spPr>
          <a:xfrm>
            <a:off x="387350" y="2500313"/>
            <a:ext cx="1160463" cy="0"/>
          </a:xfrm>
          <a:prstGeom prst="line">
            <a:avLst/>
          </a:prstGeom>
          <a:ln>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5" name="Picture 3" descr="Lahti_elementti_valk.png">
            <a:extLst>
              <a:ext uri="{FF2B5EF4-FFF2-40B4-BE49-F238E27FC236}">
                <a16:creationId xmlns:a16="http://schemas.microsoft.com/office/drawing/2014/main" id="{00D31CFD-3F95-4158-87BB-976D73F1F345}"/>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74650" y="3752850"/>
            <a:ext cx="2489200" cy="106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a:extLst>
              <a:ext uri="{FF2B5EF4-FFF2-40B4-BE49-F238E27FC236}">
                <a16:creationId xmlns:a16="http://schemas.microsoft.com/office/drawing/2014/main" id="{A352C2B5-268B-43DE-B222-9DF9C81618B0}"/>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740650" y="4692650"/>
            <a:ext cx="94615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387350" y="370153"/>
            <a:ext cx="7512050" cy="1769797"/>
          </a:xfrm>
        </p:spPr>
        <p:txBody>
          <a:bodyPr>
            <a:normAutofit/>
          </a:bodyPr>
          <a:lstStyle>
            <a:lvl1pPr algn="l">
              <a:lnSpc>
                <a:spcPct val="90000"/>
              </a:lnSpc>
              <a:defRPr sz="3600">
                <a:solidFill>
                  <a:schemeClr val="accent3"/>
                </a:solidFill>
                <a:latin typeface="+mj-lt"/>
              </a:defRPr>
            </a:lvl1pPr>
          </a:lstStyle>
          <a:p>
            <a:r>
              <a:rPr lang="fi-FI"/>
              <a:t>Muokkaa ots. perustyyl. napsautt.</a:t>
            </a:r>
            <a:endParaRPr lang="en-US"/>
          </a:p>
        </p:txBody>
      </p:sp>
      <p:sp>
        <p:nvSpPr>
          <p:cNvPr id="3" name="Subtitle 2"/>
          <p:cNvSpPr>
            <a:spLocks noGrp="1"/>
          </p:cNvSpPr>
          <p:nvPr>
            <p:ph type="subTitle" idx="1"/>
          </p:nvPr>
        </p:nvSpPr>
        <p:spPr>
          <a:xfrm>
            <a:off x="387350" y="2632074"/>
            <a:ext cx="5391150" cy="987425"/>
          </a:xfrm>
        </p:spPr>
        <p:txBody>
          <a:bodyPr>
            <a:noAutofit/>
          </a:bodyPr>
          <a:lstStyle>
            <a:lvl1pPr marL="0" indent="0" algn="l">
              <a:buNone/>
              <a:defRPr sz="14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a:t>Muokkaa alaotsikon perustyyliä napsautt.</a:t>
            </a:r>
          </a:p>
        </p:txBody>
      </p:sp>
    </p:spTree>
    <p:extLst>
      <p:ext uri="{BB962C8B-B14F-4D97-AF65-F5344CB8AC3E}">
        <p14:creationId xmlns:p14="http://schemas.microsoft.com/office/powerpoint/2010/main" val="28992864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Kiitos">
    <p:bg>
      <p:bgPr>
        <a:solidFill>
          <a:schemeClr val="tx2"/>
        </a:solidFill>
        <a:effectLst/>
      </p:bgPr>
    </p:bg>
    <p:spTree>
      <p:nvGrpSpPr>
        <p:cNvPr id="1" name=""/>
        <p:cNvGrpSpPr/>
        <p:nvPr/>
      </p:nvGrpSpPr>
      <p:grpSpPr>
        <a:xfrm>
          <a:off x="0" y="0"/>
          <a:ext cx="0" cy="0"/>
          <a:chOff x="0" y="0"/>
          <a:chExt cx="0" cy="0"/>
        </a:xfrm>
      </p:grpSpPr>
      <p:cxnSp>
        <p:nvCxnSpPr>
          <p:cNvPr id="4" name="Straight Connector 4">
            <a:extLst>
              <a:ext uri="{FF2B5EF4-FFF2-40B4-BE49-F238E27FC236}">
                <a16:creationId xmlns:a16="http://schemas.microsoft.com/office/drawing/2014/main" id="{2F773115-AEAB-4557-B353-05AA0DCE0A8B}"/>
              </a:ext>
            </a:extLst>
          </p:cNvPr>
          <p:cNvCxnSpPr/>
          <p:nvPr userDrawn="1"/>
        </p:nvCxnSpPr>
        <p:spPr>
          <a:xfrm>
            <a:off x="3995738" y="2387600"/>
            <a:ext cx="1160462" cy="0"/>
          </a:xfrm>
          <a:prstGeom prst="line">
            <a:avLst/>
          </a:prstGeom>
          <a:ln>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5" name="Picture 8">
            <a:extLst>
              <a:ext uri="{FF2B5EF4-FFF2-40B4-BE49-F238E27FC236}">
                <a16:creationId xmlns:a16="http://schemas.microsoft.com/office/drawing/2014/main" id="{E9ED2238-FFB2-4F92-B503-9C407159B834}"/>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726363" y="4614863"/>
            <a:ext cx="858837" cy="198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364069"/>
            <a:ext cx="7772400" cy="1674018"/>
          </a:xfrm>
        </p:spPr>
        <p:txBody>
          <a:bodyPr>
            <a:normAutofit/>
          </a:bodyPr>
          <a:lstStyle>
            <a:lvl1pPr algn="ctr">
              <a:defRPr sz="4400">
                <a:solidFill>
                  <a:schemeClr val="accent3"/>
                </a:solidFill>
                <a:latin typeface="+mn-lt"/>
              </a:defRPr>
            </a:lvl1pPr>
          </a:lstStyle>
          <a:p>
            <a:r>
              <a:rPr lang="fi-FI"/>
              <a:t>Muokkaa ots. perustyyl. napsautt.</a:t>
            </a:r>
            <a:endParaRPr lang="en-US"/>
          </a:p>
        </p:txBody>
      </p:sp>
      <p:sp>
        <p:nvSpPr>
          <p:cNvPr id="3" name="Subtitle 2"/>
          <p:cNvSpPr>
            <a:spLocks noGrp="1"/>
          </p:cNvSpPr>
          <p:nvPr>
            <p:ph type="subTitle" idx="1"/>
          </p:nvPr>
        </p:nvSpPr>
        <p:spPr>
          <a:xfrm>
            <a:off x="685800" y="2843743"/>
            <a:ext cx="7772400" cy="1067858"/>
          </a:xfrm>
        </p:spPr>
        <p:txBody>
          <a:bodyPr>
            <a:normAutofit/>
          </a:bodyPr>
          <a:lstStyle>
            <a:lvl1pPr marL="0" indent="0" algn="ctr">
              <a:buNone/>
              <a:defRPr sz="1800" baseline="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a:t>Muokkaa alaotsikon perustyyliä napsautt.</a:t>
            </a:r>
            <a:endParaRPr lang="en-US"/>
          </a:p>
        </p:txBody>
      </p:sp>
    </p:spTree>
    <p:extLst>
      <p:ext uri="{BB962C8B-B14F-4D97-AF65-F5344CB8AC3E}">
        <p14:creationId xmlns:p14="http://schemas.microsoft.com/office/powerpoint/2010/main" val="42949323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pic>
        <p:nvPicPr>
          <p:cNvPr id="5" name="Picture 14">
            <a:extLst>
              <a:ext uri="{FF2B5EF4-FFF2-40B4-BE49-F238E27FC236}">
                <a16:creationId xmlns:a16="http://schemas.microsoft.com/office/drawing/2014/main" id="{B5641CC4-DE5C-4F97-9A62-700A9AFB5A02}"/>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740650" y="4692650"/>
            <a:ext cx="94615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1">
            <a:extLst>
              <a:ext uri="{FF2B5EF4-FFF2-40B4-BE49-F238E27FC236}">
                <a16:creationId xmlns:a16="http://schemas.microsoft.com/office/drawing/2014/main" id="{E2643A63-E4C5-45E5-A591-18CA43BDF455}"/>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57200" y="4379913"/>
            <a:ext cx="122555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fi-FI"/>
              <a:t>Muokkaa ots. perustyyl. napsautt.</a:t>
            </a:r>
            <a:endParaRPr lang="en-US"/>
          </a:p>
        </p:txBody>
      </p:sp>
      <p:sp>
        <p:nvSpPr>
          <p:cNvPr id="3" name="Content Placeholder 2"/>
          <p:cNvSpPr>
            <a:spLocks noGrp="1"/>
          </p:cNvSpPr>
          <p:nvPr>
            <p:ph idx="1"/>
          </p:nvPr>
        </p:nvSpPr>
        <p:spPr>
          <a:xfrm>
            <a:off x="457200" y="1543052"/>
            <a:ext cx="8229600" cy="285114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a:p>
        </p:txBody>
      </p:sp>
      <p:sp>
        <p:nvSpPr>
          <p:cNvPr id="8" name="Text Placeholder 2"/>
          <p:cNvSpPr>
            <a:spLocks noGrp="1"/>
          </p:cNvSpPr>
          <p:nvPr>
            <p:ph type="body" idx="13"/>
          </p:nvPr>
        </p:nvSpPr>
        <p:spPr>
          <a:xfrm>
            <a:off x="457200" y="1063229"/>
            <a:ext cx="8229600" cy="479822"/>
          </a:xfrm>
        </p:spPr>
        <p:txBody>
          <a:bodyPr anchor="ctr">
            <a:normAutofit/>
          </a:bodyPr>
          <a:lstStyle>
            <a:lvl1pPr marL="0" indent="0">
              <a:buNone/>
              <a:defRPr sz="2000" b="0">
                <a:solidFill>
                  <a:schemeClr val="accent3"/>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7" name="Date Placeholder 3">
            <a:extLst>
              <a:ext uri="{FF2B5EF4-FFF2-40B4-BE49-F238E27FC236}">
                <a16:creationId xmlns:a16="http://schemas.microsoft.com/office/drawing/2014/main" id="{E6C647C5-B43C-4D2F-AEE8-15541C9B7681}"/>
              </a:ext>
            </a:extLst>
          </p:cNvPr>
          <p:cNvSpPr>
            <a:spLocks noGrp="1"/>
          </p:cNvSpPr>
          <p:nvPr>
            <p:ph type="dt" sz="half" idx="14"/>
          </p:nvPr>
        </p:nvSpPr>
        <p:spPr>
          <a:xfrm>
            <a:off x="5149850" y="4705350"/>
            <a:ext cx="1716088" cy="273050"/>
          </a:xfrm>
        </p:spPr>
        <p:txBody>
          <a:bodyPr/>
          <a:lstStyle>
            <a:lvl1pPr algn="r">
              <a:defRPr sz="800">
                <a:solidFill>
                  <a:schemeClr val="bg2"/>
                </a:solidFill>
              </a:defRPr>
            </a:lvl1pPr>
          </a:lstStyle>
          <a:p>
            <a:pPr>
              <a:defRPr/>
            </a:pPr>
            <a:fld id="{48D59BB4-F2ED-4E36-8AA7-B0C6EB704B1A}" type="datetime2">
              <a:rPr lang="fi-FI"/>
              <a:pPr>
                <a:defRPr/>
              </a:pPr>
              <a:t>tiistai 11. tammikuu 2022</a:t>
            </a:fld>
            <a:endParaRPr lang="en-US"/>
          </a:p>
        </p:txBody>
      </p:sp>
      <p:sp>
        <p:nvSpPr>
          <p:cNvPr id="9" name="Footer Placeholder 4">
            <a:extLst>
              <a:ext uri="{FF2B5EF4-FFF2-40B4-BE49-F238E27FC236}">
                <a16:creationId xmlns:a16="http://schemas.microsoft.com/office/drawing/2014/main" id="{238C0E0C-3316-464E-A83C-706B931EB1C7}"/>
              </a:ext>
            </a:extLst>
          </p:cNvPr>
          <p:cNvSpPr>
            <a:spLocks noGrp="1"/>
          </p:cNvSpPr>
          <p:nvPr>
            <p:ph type="ftr" sz="quarter" idx="15"/>
          </p:nvPr>
        </p:nvSpPr>
        <p:spPr>
          <a:xfrm>
            <a:off x="1879600" y="4705350"/>
            <a:ext cx="3200400" cy="273050"/>
          </a:xfrm>
        </p:spPr>
        <p:txBody>
          <a:bodyPr/>
          <a:lstStyle>
            <a:lvl1pPr>
              <a:defRPr sz="800">
                <a:solidFill>
                  <a:srgbClr val="707078"/>
                </a:solidFill>
              </a:defRPr>
            </a:lvl1pPr>
          </a:lstStyle>
          <a:p>
            <a:pPr>
              <a:defRPr/>
            </a:pPr>
            <a:endParaRPr lang="en-US"/>
          </a:p>
        </p:txBody>
      </p:sp>
      <p:sp>
        <p:nvSpPr>
          <p:cNvPr id="10" name="Slide Number Placeholder 5">
            <a:extLst>
              <a:ext uri="{FF2B5EF4-FFF2-40B4-BE49-F238E27FC236}">
                <a16:creationId xmlns:a16="http://schemas.microsoft.com/office/drawing/2014/main" id="{E0DE916E-AF15-423A-91EF-000C472B6833}"/>
              </a:ext>
            </a:extLst>
          </p:cNvPr>
          <p:cNvSpPr>
            <a:spLocks noGrp="1"/>
          </p:cNvSpPr>
          <p:nvPr>
            <p:ph type="sldNum" sz="quarter" idx="16"/>
          </p:nvPr>
        </p:nvSpPr>
        <p:spPr>
          <a:xfrm>
            <a:off x="6972300" y="4705350"/>
            <a:ext cx="544513" cy="273050"/>
          </a:xfrm>
        </p:spPr>
        <p:txBody>
          <a:bodyPr/>
          <a:lstStyle>
            <a:lvl1pPr>
              <a:defRPr/>
            </a:lvl1pPr>
          </a:lstStyle>
          <a:p>
            <a:pPr>
              <a:defRPr/>
            </a:pPr>
            <a:fld id="{1A166E2D-B045-41CE-B482-279CA6E3EB5B}" type="slidenum">
              <a:rPr/>
              <a:pPr>
                <a:defRPr/>
              </a:pPr>
              <a:t>‹#›</a:t>
            </a:fld>
            <a:endParaRPr lang="en-US"/>
          </a:p>
        </p:txBody>
      </p:sp>
    </p:spTree>
    <p:extLst>
      <p:ext uri="{BB962C8B-B14F-4D97-AF65-F5344CB8AC3E}">
        <p14:creationId xmlns:p14="http://schemas.microsoft.com/office/powerpoint/2010/main" val="28152844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pic>
        <p:nvPicPr>
          <p:cNvPr id="4" name="Picture 14">
            <a:extLst>
              <a:ext uri="{FF2B5EF4-FFF2-40B4-BE49-F238E27FC236}">
                <a16:creationId xmlns:a16="http://schemas.microsoft.com/office/drawing/2014/main" id="{2A2A1289-A24A-4C8D-811C-379378A42627}"/>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740650" y="4692650"/>
            <a:ext cx="94615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8">
            <a:extLst>
              <a:ext uri="{FF2B5EF4-FFF2-40B4-BE49-F238E27FC236}">
                <a16:creationId xmlns:a16="http://schemas.microsoft.com/office/drawing/2014/main" id="{8B3AC7DA-2840-4F7D-BF8C-78F715B6CBE3}"/>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57200" y="4379913"/>
            <a:ext cx="122555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722313" y="3305176"/>
            <a:ext cx="7772400" cy="733424"/>
          </a:xfrm>
        </p:spPr>
        <p:txBody>
          <a:bodyPr anchor="t">
            <a:normAutofit/>
          </a:bodyPr>
          <a:lstStyle>
            <a:lvl1pPr algn="l">
              <a:defRPr sz="2400" b="1" cap="all"/>
            </a:lvl1pPr>
          </a:lstStyle>
          <a:p>
            <a:r>
              <a:rPr lang="fi-FI"/>
              <a:t>Muokkaa ots. perustyyl. napsautt.</a:t>
            </a:r>
            <a:endParaRPr lang="en-US"/>
          </a:p>
        </p:txBody>
      </p:sp>
      <p:sp>
        <p:nvSpPr>
          <p:cNvPr id="3" name="Text Placeholder 2"/>
          <p:cNvSpPr>
            <a:spLocks noGrp="1"/>
          </p:cNvSpPr>
          <p:nvPr>
            <p:ph type="body" idx="1"/>
          </p:nvPr>
        </p:nvSpPr>
        <p:spPr>
          <a:xfrm>
            <a:off x="722313" y="2180035"/>
            <a:ext cx="7772400" cy="1125140"/>
          </a:xfrm>
        </p:spPr>
        <p:txBody>
          <a:bodyPr anchor="b">
            <a:normAutofit/>
          </a:bodyPr>
          <a:lstStyle>
            <a:lvl1pPr marL="0" indent="0">
              <a:buNone/>
              <a:defRPr sz="1800">
                <a:solidFill>
                  <a:srgbClr val="000000"/>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a:t>Muokkaa tekstin perustyylejä napsauttamalla</a:t>
            </a:r>
          </a:p>
        </p:txBody>
      </p:sp>
      <p:sp>
        <p:nvSpPr>
          <p:cNvPr id="6" name="Date Placeholder 3">
            <a:extLst>
              <a:ext uri="{FF2B5EF4-FFF2-40B4-BE49-F238E27FC236}">
                <a16:creationId xmlns:a16="http://schemas.microsoft.com/office/drawing/2014/main" id="{0198E612-D99A-47A7-A72D-D573BBF27859}"/>
              </a:ext>
            </a:extLst>
          </p:cNvPr>
          <p:cNvSpPr>
            <a:spLocks noGrp="1"/>
          </p:cNvSpPr>
          <p:nvPr>
            <p:ph type="dt" sz="half" idx="10"/>
          </p:nvPr>
        </p:nvSpPr>
        <p:spPr>
          <a:xfrm>
            <a:off x="5149850" y="4705350"/>
            <a:ext cx="1716088" cy="273050"/>
          </a:xfrm>
        </p:spPr>
        <p:txBody>
          <a:bodyPr/>
          <a:lstStyle>
            <a:lvl1pPr algn="r">
              <a:defRPr sz="800">
                <a:solidFill>
                  <a:schemeClr val="bg2"/>
                </a:solidFill>
              </a:defRPr>
            </a:lvl1pPr>
          </a:lstStyle>
          <a:p>
            <a:pPr>
              <a:defRPr/>
            </a:pPr>
            <a:fld id="{209DDA4B-6793-403C-AEEA-66E8549F0EDA}" type="datetime2">
              <a:rPr lang="fi-FI"/>
              <a:pPr>
                <a:defRPr/>
              </a:pPr>
              <a:t>tiistai 11. tammikuu 2022</a:t>
            </a:fld>
            <a:endParaRPr lang="en-US"/>
          </a:p>
        </p:txBody>
      </p:sp>
      <p:sp>
        <p:nvSpPr>
          <p:cNvPr id="7" name="Footer Placeholder 4">
            <a:extLst>
              <a:ext uri="{FF2B5EF4-FFF2-40B4-BE49-F238E27FC236}">
                <a16:creationId xmlns:a16="http://schemas.microsoft.com/office/drawing/2014/main" id="{6DE3D973-0A74-4761-9B2B-C02163F2A61A}"/>
              </a:ext>
            </a:extLst>
          </p:cNvPr>
          <p:cNvSpPr>
            <a:spLocks noGrp="1"/>
          </p:cNvSpPr>
          <p:nvPr>
            <p:ph type="ftr" sz="quarter" idx="11"/>
          </p:nvPr>
        </p:nvSpPr>
        <p:spPr>
          <a:xfrm>
            <a:off x="1879600" y="4705350"/>
            <a:ext cx="3200400" cy="273050"/>
          </a:xfrm>
        </p:spPr>
        <p:txBody>
          <a:bodyPr/>
          <a:lstStyle>
            <a:lvl1pPr>
              <a:defRPr sz="800">
                <a:solidFill>
                  <a:srgbClr val="707078"/>
                </a:solidFill>
              </a:defRPr>
            </a:lvl1pPr>
          </a:lstStyle>
          <a:p>
            <a:pPr>
              <a:defRPr/>
            </a:pPr>
            <a:endParaRPr lang="en-US"/>
          </a:p>
        </p:txBody>
      </p:sp>
      <p:sp>
        <p:nvSpPr>
          <p:cNvPr id="8" name="Slide Number Placeholder 5">
            <a:extLst>
              <a:ext uri="{FF2B5EF4-FFF2-40B4-BE49-F238E27FC236}">
                <a16:creationId xmlns:a16="http://schemas.microsoft.com/office/drawing/2014/main" id="{41E9FD7F-0CB9-4CE3-9635-0639E719D321}"/>
              </a:ext>
            </a:extLst>
          </p:cNvPr>
          <p:cNvSpPr>
            <a:spLocks noGrp="1"/>
          </p:cNvSpPr>
          <p:nvPr>
            <p:ph type="sldNum" sz="quarter" idx="12"/>
          </p:nvPr>
        </p:nvSpPr>
        <p:spPr>
          <a:xfrm>
            <a:off x="6972300" y="4705350"/>
            <a:ext cx="544513" cy="273050"/>
          </a:xfrm>
        </p:spPr>
        <p:txBody>
          <a:bodyPr/>
          <a:lstStyle>
            <a:lvl1pPr>
              <a:defRPr/>
            </a:lvl1pPr>
          </a:lstStyle>
          <a:p>
            <a:pPr>
              <a:defRPr/>
            </a:pPr>
            <a:fld id="{FECB7E5A-1710-4AB1-90D3-C946878745DA}" type="slidenum">
              <a:rPr/>
              <a:pPr>
                <a:defRPr/>
              </a:pPr>
              <a:t>‹#›</a:t>
            </a:fld>
            <a:endParaRPr lang="en-US"/>
          </a:p>
        </p:txBody>
      </p:sp>
    </p:spTree>
    <p:extLst>
      <p:ext uri="{BB962C8B-B14F-4D97-AF65-F5344CB8AC3E}">
        <p14:creationId xmlns:p14="http://schemas.microsoft.com/office/powerpoint/2010/main" val="37818346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2714C4A8-093E-4012-80CF-FA934B416ADF}"/>
              </a:ext>
            </a:extLst>
          </p:cNvPr>
          <p:cNvSpPr>
            <a:spLocks noGrp="1" noChangeArrowheads="1"/>
          </p:cNvSpPr>
          <p:nvPr>
            <p:ph type="title"/>
          </p:nvPr>
        </p:nvSpPr>
        <p:spPr bwMode="auto">
          <a:xfrm>
            <a:off x="457200" y="206375"/>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i-FI" altLang="fi-FI"/>
              <a:t>Lisää tähän kappaleen otsikko lorem ipsum</a:t>
            </a:r>
            <a:endParaRPr lang="en-US" altLang="fi-FI"/>
          </a:p>
        </p:txBody>
      </p:sp>
      <p:sp>
        <p:nvSpPr>
          <p:cNvPr id="1027" name="Text Placeholder 2">
            <a:extLst>
              <a:ext uri="{FF2B5EF4-FFF2-40B4-BE49-F238E27FC236}">
                <a16:creationId xmlns:a16="http://schemas.microsoft.com/office/drawing/2014/main" id="{9EB7A4DE-56BD-4602-BC20-F1D361E050E1}"/>
              </a:ext>
            </a:extLst>
          </p:cNvPr>
          <p:cNvSpPr>
            <a:spLocks noGrp="1" noChangeArrowheads="1"/>
          </p:cNvSpPr>
          <p:nvPr>
            <p:ph type="body" idx="1"/>
          </p:nvPr>
        </p:nvSpPr>
        <p:spPr bwMode="auto">
          <a:xfrm>
            <a:off x="457200" y="1200150"/>
            <a:ext cx="8229600" cy="319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i-FI" altLang="fi-FI"/>
              <a:t>Muokkaa tekstin perustyylejä napsauttamalla</a:t>
            </a:r>
          </a:p>
          <a:p>
            <a:pPr lvl="1"/>
            <a:r>
              <a:rPr lang="fi-FI" altLang="fi-FI"/>
              <a:t>toinen taso</a:t>
            </a:r>
          </a:p>
          <a:p>
            <a:pPr lvl="2"/>
            <a:r>
              <a:rPr lang="fi-FI" altLang="fi-FI"/>
              <a:t>kolmas taso</a:t>
            </a:r>
          </a:p>
          <a:p>
            <a:pPr lvl="3"/>
            <a:r>
              <a:rPr lang="fi-FI" altLang="fi-FI"/>
              <a:t>neljäs taso</a:t>
            </a:r>
          </a:p>
          <a:p>
            <a:pPr lvl="4"/>
            <a:r>
              <a:rPr lang="fi-FI" altLang="fi-FI"/>
              <a:t>viides taso</a:t>
            </a:r>
            <a:endParaRPr lang="en-US" altLang="fi-FI"/>
          </a:p>
        </p:txBody>
      </p:sp>
      <p:sp>
        <p:nvSpPr>
          <p:cNvPr id="4" name="Date Placeholder 3">
            <a:extLst>
              <a:ext uri="{FF2B5EF4-FFF2-40B4-BE49-F238E27FC236}">
                <a16:creationId xmlns:a16="http://schemas.microsoft.com/office/drawing/2014/main" id="{6B7F712F-105C-4C32-B178-B14BA41BC824}"/>
              </a:ext>
            </a:extLst>
          </p:cNvPr>
          <p:cNvSpPr>
            <a:spLocks noGrp="1"/>
          </p:cNvSpPr>
          <p:nvPr>
            <p:ph type="dt" sz="half" idx="2"/>
          </p:nvPr>
        </p:nvSpPr>
        <p:spPr>
          <a:xfrm>
            <a:off x="1747838" y="4705350"/>
            <a:ext cx="2603500" cy="273050"/>
          </a:xfrm>
          <a:prstGeom prst="rect">
            <a:avLst/>
          </a:prstGeom>
        </p:spPr>
        <p:txBody>
          <a:bodyPr vert="horz" lIns="91440" tIns="45720" rIns="91440" bIns="45720" rtlCol="0" anchor="ctr"/>
          <a:lstStyle>
            <a:lvl1pPr algn="l" eaLnBrk="1" fontAlgn="auto" hangingPunct="1">
              <a:spcBef>
                <a:spcPts val="0"/>
              </a:spcBef>
              <a:spcAft>
                <a:spcPts val="0"/>
              </a:spcAft>
              <a:defRPr sz="900">
                <a:solidFill>
                  <a:srgbClr val="004FB0"/>
                </a:solidFill>
                <a:latin typeface="+mn-lt"/>
              </a:defRPr>
            </a:lvl1pPr>
          </a:lstStyle>
          <a:p>
            <a:pPr>
              <a:defRPr/>
            </a:pPr>
            <a:fld id="{A01DAEF8-0C1D-421A-A6A5-FAA5AB0CBCCD}" type="datetime2">
              <a:rPr lang="fi-FI"/>
              <a:pPr>
                <a:defRPr/>
              </a:pPr>
              <a:t>tiistai 11. tammikuu 2022</a:t>
            </a:fld>
            <a:endParaRPr lang="en-US"/>
          </a:p>
        </p:txBody>
      </p:sp>
      <p:sp>
        <p:nvSpPr>
          <p:cNvPr id="5" name="Footer Placeholder 4">
            <a:extLst>
              <a:ext uri="{FF2B5EF4-FFF2-40B4-BE49-F238E27FC236}">
                <a16:creationId xmlns:a16="http://schemas.microsoft.com/office/drawing/2014/main" id="{F41EC377-9FDE-4165-9C11-2D259101D1CE}"/>
              </a:ext>
            </a:extLst>
          </p:cNvPr>
          <p:cNvSpPr>
            <a:spLocks noGrp="1"/>
          </p:cNvSpPr>
          <p:nvPr>
            <p:ph type="ftr" sz="quarter" idx="3"/>
          </p:nvPr>
        </p:nvSpPr>
        <p:spPr>
          <a:xfrm>
            <a:off x="457200" y="4705350"/>
            <a:ext cx="1201738" cy="273050"/>
          </a:xfrm>
          <a:prstGeom prst="rect">
            <a:avLst/>
          </a:prstGeom>
        </p:spPr>
        <p:txBody>
          <a:bodyPr vert="horz" lIns="91440" tIns="45720" rIns="91440" bIns="45720" rtlCol="0" anchor="ctr"/>
          <a:lstStyle>
            <a:lvl1pPr marL="0" marR="0" indent="0" algn="l" defTabSz="457200" rtl="0" eaLnBrk="1" fontAlgn="auto" latinLnBrk="0" hangingPunct="1">
              <a:lnSpc>
                <a:spcPct val="100000"/>
              </a:lnSpc>
              <a:spcBef>
                <a:spcPts val="0"/>
              </a:spcBef>
              <a:spcAft>
                <a:spcPts val="0"/>
              </a:spcAft>
              <a:buClrTx/>
              <a:buSzTx/>
              <a:buFontTx/>
              <a:buNone/>
              <a:tabLst/>
              <a:defRPr sz="900">
                <a:solidFill>
                  <a:srgbClr val="004FB0"/>
                </a:solidFill>
                <a:latin typeface="+mn-lt"/>
              </a:defRPr>
            </a:lvl1pPr>
          </a:lstStyle>
          <a:p>
            <a:pPr>
              <a:defRPr/>
            </a:pPr>
            <a:endParaRPr lang="en-US"/>
          </a:p>
        </p:txBody>
      </p:sp>
      <p:sp>
        <p:nvSpPr>
          <p:cNvPr id="6" name="Slide Number Placeholder 5">
            <a:extLst>
              <a:ext uri="{FF2B5EF4-FFF2-40B4-BE49-F238E27FC236}">
                <a16:creationId xmlns:a16="http://schemas.microsoft.com/office/drawing/2014/main" id="{36D43D73-CF83-4FD1-8B45-0FBC6238D949}"/>
              </a:ext>
            </a:extLst>
          </p:cNvPr>
          <p:cNvSpPr>
            <a:spLocks noGrp="1"/>
          </p:cNvSpPr>
          <p:nvPr>
            <p:ph type="sldNum" sz="quarter" idx="4"/>
          </p:nvPr>
        </p:nvSpPr>
        <p:spPr>
          <a:xfrm>
            <a:off x="6643688" y="4705350"/>
            <a:ext cx="873125" cy="273050"/>
          </a:xfrm>
          <a:prstGeom prst="rect">
            <a:avLst/>
          </a:prstGeom>
        </p:spPr>
        <p:txBody>
          <a:bodyPr vert="horz" lIns="91440" tIns="45720" rIns="91440" bIns="45720" rtlCol="0" anchor="ctr"/>
          <a:lstStyle>
            <a:lvl1pPr algn="r" eaLnBrk="1" fontAlgn="auto" hangingPunct="1">
              <a:spcBef>
                <a:spcPts val="0"/>
              </a:spcBef>
              <a:spcAft>
                <a:spcPts val="0"/>
              </a:spcAft>
              <a:defRPr sz="900">
                <a:solidFill>
                  <a:srgbClr val="004FB0"/>
                </a:solidFill>
                <a:latin typeface="+mn-lt"/>
              </a:defRPr>
            </a:lvl1pPr>
          </a:lstStyle>
          <a:p>
            <a:pPr>
              <a:defRPr/>
            </a:pPr>
            <a:fld id="{5EF74928-40DA-4643-87FF-0074EC5D5888}"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 id="2147483703" r:id="rId14"/>
    <p:sldLayoutId id="2147483704" r:id="rId15"/>
    <p:sldLayoutId id="2147483705" r:id="rId16"/>
    <p:sldLayoutId id="2147483706" r:id="rId17"/>
    <p:sldLayoutId id="2147483707" r:id="rId18"/>
  </p:sldLayoutIdLst>
  <p:hf hdr="0" ftr="0"/>
  <p:txStyles>
    <p:titleStyle>
      <a:lvl1pPr algn="l" defTabSz="457200" rtl="0" fontAlgn="base">
        <a:spcBef>
          <a:spcPct val="0"/>
        </a:spcBef>
        <a:spcAft>
          <a:spcPct val="0"/>
        </a:spcAft>
        <a:defRPr sz="2400" kern="1200">
          <a:solidFill>
            <a:schemeClr val="tx2"/>
          </a:solidFill>
          <a:latin typeface="+mj-lt"/>
          <a:ea typeface="+mj-ea"/>
          <a:cs typeface="+mj-cs"/>
        </a:defRPr>
      </a:lvl1pPr>
      <a:lvl2pPr algn="l" defTabSz="457200" rtl="0" fontAlgn="base">
        <a:spcBef>
          <a:spcPct val="0"/>
        </a:spcBef>
        <a:spcAft>
          <a:spcPct val="0"/>
        </a:spcAft>
        <a:defRPr sz="2400">
          <a:solidFill>
            <a:schemeClr val="tx2"/>
          </a:solidFill>
          <a:latin typeface="Franklin Gothic Medium" panose="020B0603020102020204" pitchFamily="34" charset="0"/>
        </a:defRPr>
      </a:lvl2pPr>
      <a:lvl3pPr algn="l" defTabSz="457200" rtl="0" fontAlgn="base">
        <a:spcBef>
          <a:spcPct val="0"/>
        </a:spcBef>
        <a:spcAft>
          <a:spcPct val="0"/>
        </a:spcAft>
        <a:defRPr sz="2400">
          <a:solidFill>
            <a:schemeClr val="tx2"/>
          </a:solidFill>
          <a:latin typeface="Franklin Gothic Medium" panose="020B0603020102020204" pitchFamily="34" charset="0"/>
        </a:defRPr>
      </a:lvl3pPr>
      <a:lvl4pPr algn="l" defTabSz="457200" rtl="0" fontAlgn="base">
        <a:spcBef>
          <a:spcPct val="0"/>
        </a:spcBef>
        <a:spcAft>
          <a:spcPct val="0"/>
        </a:spcAft>
        <a:defRPr sz="2400">
          <a:solidFill>
            <a:schemeClr val="tx2"/>
          </a:solidFill>
          <a:latin typeface="Franklin Gothic Medium" panose="020B0603020102020204" pitchFamily="34" charset="0"/>
        </a:defRPr>
      </a:lvl4pPr>
      <a:lvl5pPr algn="l" defTabSz="457200" rtl="0" fontAlgn="base">
        <a:spcBef>
          <a:spcPct val="0"/>
        </a:spcBef>
        <a:spcAft>
          <a:spcPct val="0"/>
        </a:spcAft>
        <a:defRPr sz="2400">
          <a:solidFill>
            <a:schemeClr val="tx2"/>
          </a:solidFill>
          <a:latin typeface="Franklin Gothic Medium" panose="020B0603020102020204" pitchFamily="34" charset="0"/>
        </a:defRPr>
      </a:lvl5pPr>
      <a:lvl6pPr marL="457200" algn="l" defTabSz="457200" rtl="0" fontAlgn="base">
        <a:spcBef>
          <a:spcPct val="0"/>
        </a:spcBef>
        <a:spcAft>
          <a:spcPct val="0"/>
        </a:spcAft>
        <a:defRPr sz="2400">
          <a:solidFill>
            <a:schemeClr val="tx2"/>
          </a:solidFill>
          <a:latin typeface="Franklin Gothic Medium" panose="020B0603020102020204" pitchFamily="34" charset="0"/>
        </a:defRPr>
      </a:lvl6pPr>
      <a:lvl7pPr marL="914400" algn="l" defTabSz="457200" rtl="0" fontAlgn="base">
        <a:spcBef>
          <a:spcPct val="0"/>
        </a:spcBef>
        <a:spcAft>
          <a:spcPct val="0"/>
        </a:spcAft>
        <a:defRPr sz="2400">
          <a:solidFill>
            <a:schemeClr val="tx2"/>
          </a:solidFill>
          <a:latin typeface="Franklin Gothic Medium" panose="020B0603020102020204" pitchFamily="34" charset="0"/>
        </a:defRPr>
      </a:lvl7pPr>
      <a:lvl8pPr marL="1371600" algn="l" defTabSz="457200" rtl="0" fontAlgn="base">
        <a:spcBef>
          <a:spcPct val="0"/>
        </a:spcBef>
        <a:spcAft>
          <a:spcPct val="0"/>
        </a:spcAft>
        <a:defRPr sz="2400">
          <a:solidFill>
            <a:schemeClr val="tx2"/>
          </a:solidFill>
          <a:latin typeface="Franklin Gothic Medium" panose="020B0603020102020204" pitchFamily="34" charset="0"/>
        </a:defRPr>
      </a:lvl8pPr>
      <a:lvl9pPr marL="1828800" algn="l" defTabSz="457200" rtl="0" fontAlgn="base">
        <a:spcBef>
          <a:spcPct val="0"/>
        </a:spcBef>
        <a:spcAft>
          <a:spcPct val="0"/>
        </a:spcAft>
        <a:defRPr sz="2400">
          <a:solidFill>
            <a:schemeClr val="tx2"/>
          </a:solidFill>
          <a:latin typeface="Franklin Gothic Medium" panose="020B0603020102020204" pitchFamily="34" charset="0"/>
        </a:defRPr>
      </a:lvl9pPr>
    </p:titleStyle>
    <p:bodyStyle>
      <a:lvl1pPr marL="342900" indent="-342900" algn="l" defTabSz="457200" rtl="0" fontAlgn="base">
        <a:spcBef>
          <a:spcPct val="20000"/>
        </a:spcBef>
        <a:spcAft>
          <a:spcPct val="0"/>
        </a:spcAft>
        <a:buFont typeface="Arial" panose="020B0604020202020204" pitchFamily="34" charset="0"/>
        <a:buChar char="•"/>
        <a:defRPr kern="1200">
          <a:solidFill>
            <a:schemeClr val="tx1"/>
          </a:solidFill>
          <a:latin typeface="+mn-lt"/>
          <a:ea typeface="+mn-ea"/>
          <a:cs typeface="+mn-cs"/>
        </a:defRPr>
      </a:lvl1pPr>
      <a:lvl2pPr marL="742950" indent="-285750" algn="l" defTabSz="457200" rtl="0" fontAlgn="base">
        <a:spcBef>
          <a:spcPct val="20000"/>
        </a:spcBef>
        <a:spcAft>
          <a:spcPct val="0"/>
        </a:spcAft>
        <a:buFont typeface="Arial" panose="020B0604020202020204" pitchFamily="34" charset="0"/>
        <a:buChar char="–"/>
        <a:defRPr sz="1600" kern="1200">
          <a:solidFill>
            <a:schemeClr val="tx1"/>
          </a:solidFill>
          <a:latin typeface="+mn-lt"/>
          <a:ea typeface="+mn-ea"/>
          <a:cs typeface="+mn-cs"/>
        </a:defRPr>
      </a:lvl2pPr>
      <a:lvl3pPr marL="1143000" indent="-228600" algn="l" defTabSz="457200" rtl="0" fontAlgn="base">
        <a:spcBef>
          <a:spcPct val="20000"/>
        </a:spcBef>
        <a:spcAft>
          <a:spcPct val="0"/>
        </a:spcAft>
        <a:buFont typeface="Arial" panose="020B0604020202020204" pitchFamily="34" charset="0"/>
        <a:buChar char="•"/>
        <a:defRPr sz="1400" kern="1200">
          <a:solidFill>
            <a:schemeClr val="tx1"/>
          </a:solidFill>
          <a:latin typeface="+mn-lt"/>
          <a:ea typeface="+mn-ea"/>
          <a:cs typeface="+mn-cs"/>
        </a:defRPr>
      </a:lvl3pPr>
      <a:lvl4pPr marL="1600200" indent="-228600" algn="l" defTabSz="457200" rtl="0" fontAlgn="base">
        <a:spcBef>
          <a:spcPct val="20000"/>
        </a:spcBef>
        <a:spcAft>
          <a:spcPct val="0"/>
        </a:spcAft>
        <a:buFont typeface="Arial" panose="020B0604020202020204" pitchFamily="34" charset="0"/>
        <a:buChar char="–"/>
        <a:defRPr sz="1200" kern="1200">
          <a:solidFill>
            <a:schemeClr val="tx1"/>
          </a:solidFill>
          <a:latin typeface="+mn-lt"/>
          <a:ea typeface="+mn-ea"/>
          <a:cs typeface="+mn-cs"/>
        </a:defRPr>
      </a:lvl4pPr>
      <a:lvl5pPr marL="2057400" indent="-228600" algn="l" defTabSz="457200" rtl="0" fontAlgn="base">
        <a:spcBef>
          <a:spcPct val="20000"/>
        </a:spcBef>
        <a:spcAft>
          <a:spcPct val="0"/>
        </a:spcAft>
        <a:buFont typeface="Arial" panose="020B0604020202020204" pitchFamily="34" charset="0"/>
        <a:buChar char="»"/>
        <a:defRPr sz="12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hyperlink" Target="https://www.lahti.fi/kasvatus-ja-koulutus/perusopetus/kouluun-ilmoittautuminen-ja-hakeminen/kielitarjonta/" TargetMode="External"/><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4.xml"/><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12.xml"/><Relationship Id="rId5" Type="http://schemas.openxmlformats.org/officeDocument/2006/relationships/image" Target="../media/image11.png"/><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2F16E3BA-3421-49FE-8C5B-3ADC0CDCDCE8}"/>
              </a:ext>
            </a:extLst>
          </p:cNvPr>
          <p:cNvSpPr>
            <a:spLocks noGrp="1"/>
          </p:cNvSpPr>
          <p:nvPr>
            <p:ph type="ctrTitle"/>
          </p:nvPr>
        </p:nvSpPr>
        <p:spPr>
          <a:xfrm>
            <a:off x="387350" y="369888"/>
            <a:ext cx="8369300" cy="2100262"/>
          </a:xfrm>
        </p:spPr>
        <p:txBody>
          <a:bodyPr rtlCol="0"/>
          <a:lstStyle/>
          <a:p>
            <a:pPr fontAlgn="auto">
              <a:spcAft>
                <a:spcPts val="0"/>
              </a:spcAft>
              <a:defRPr/>
            </a:pPr>
            <a:r>
              <a:rPr lang="fi-FI" dirty="0"/>
              <a:t>Lahden kaupungin perusopetus:</a:t>
            </a:r>
            <a:br>
              <a:rPr lang="fi-FI" dirty="0"/>
            </a:br>
            <a:r>
              <a:rPr lang="fi-FI" dirty="0"/>
              <a:t>A2-kielen kieliohjelma 1.8.2021 alkaen </a:t>
            </a:r>
          </a:p>
        </p:txBody>
      </p:sp>
    </p:spTree>
    <p:custDataLst>
      <p:tags r:id="rId1"/>
    </p:custDataLst>
  </p:cSld>
  <p:clrMapOvr>
    <a:masterClrMapping/>
  </p:clrMapOvr>
  <p:transition spd="slow" advTm="38602"/>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Otsikko 1">
            <a:extLst>
              <a:ext uri="{FF2B5EF4-FFF2-40B4-BE49-F238E27FC236}">
                <a16:creationId xmlns:a16="http://schemas.microsoft.com/office/drawing/2014/main" id="{9A096458-B8B0-4B58-995E-5787A7858987}"/>
              </a:ext>
            </a:extLst>
          </p:cNvPr>
          <p:cNvSpPr>
            <a:spLocks noGrp="1" noChangeArrowheads="1"/>
          </p:cNvSpPr>
          <p:nvPr>
            <p:ph type="title"/>
          </p:nvPr>
        </p:nvSpPr>
        <p:spPr/>
        <p:txBody>
          <a:bodyPr/>
          <a:lstStyle/>
          <a:p>
            <a:r>
              <a:rPr lang="fi-FI" altLang="fi-FI"/>
              <a:t>Miten kielivalinta tehdään?</a:t>
            </a:r>
          </a:p>
        </p:txBody>
      </p:sp>
      <p:sp>
        <p:nvSpPr>
          <p:cNvPr id="51203" name="Päivämäärän paikkamerkki 3">
            <a:extLst>
              <a:ext uri="{FF2B5EF4-FFF2-40B4-BE49-F238E27FC236}">
                <a16:creationId xmlns:a16="http://schemas.microsoft.com/office/drawing/2014/main" id="{077C7270-BD17-4F45-AE06-5562CA6D2E12}"/>
              </a:ext>
            </a:extLst>
          </p:cNvPr>
          <p:cNvSpPr>
            <a:spLocks noGrp="1" noChangeArrowheads="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Franklin Gothic Book" panose="020B0503020102020204" pitchFamily="34" charset="0"/>
              </a:defRPr>
            </a:lvl1pPr>
            <a:lvl2pPr marL="742950" indent="-285750">
              <a:defRPr>
                <a:solidFill>
                  <a:schemeClr val="tx1"/>
                </a:solidFill>
                <a:latin typeface="Franklin Gothic Book" panose="020B0503020102020204" pitchFamily="34" charset="0"/>
              </a:defRPr>
            </a:lvl2pPr>
            <a:lvl3pPr marL="1143000" indent="-228600">
              <a:defRPr>
                <a:solidFill>
                  <a:schemeClr val="tx1"/>
                </a:solidFill>
                <a:latin typeface="Franklin Gothic Book" panose="020B0503020102020204" pitchFamily="34" charset="0"/>
              </a:defRPr>
            </a:lvl3pPr>
            <a:lvl4pPr marL="1600200" indent="-228600">
              <a:defRPr>
                <a:solidFill>
                  <a:schemeClr val="tx1"/>
                </a:solidFill>
                <a:latin typeface="Franklin Gothic Book" panose="020B0503020102020204" pitchFamily="34" charset="0"/>
              </a:defRPr>
            </a:lvl4pPr>
            <a:lvl5pPr marL="2057400" indent="-228600">
              <a:defRPr>
                <a:solidFill>
                  <a:schemeClr val="tx1"/>
                </a:solidFill>
                <a:latin typeface="Franklin Gothic Book" panose="020B0503020102020204" pitchFamily="34" charset="0"/>
              </a:defRPr>
            </a:lvl5pPr>
            <a:lvl6pPr marL="2514600" indent="-228600" defTabSz="457200" fontAlgn="base">
              <a:spcBef>
                <a:spcPct val="0"/>
              </a:spcBef>
              <a:spcAft>
                <a:spcPct val="0"/>
              </a:spcAft>
              <a:defRPr>
                <a:solidFill>
                  <a:schemeClr val="tx1"/>
                </a:solidFill>
                <a:latin typeface="Franklin Gothic Book" panose="020B0503020102020204" pitchFamily="34" charset="0"/>
              </a:defRPr>
            </a:lvl6pPr>
            <a:lvl7pPr marL="2971800" indent="-228600" defTabSz="457200" fontAlgn="base">
              <a:spcBef>
                <a:spcPct val="0"/>
              </a:spcBef>
              <a:spcAft>
                <a:spcPct val="0"/>
              </a:spcAft>
              <a:defRPr>
                <a:solidFill>
                  <a:schemeClr val="tx1"/>
                </a:solidFill>
                <a:latin typeface="Franklin Gothic Book" panose="020B0503020102020204" pitchFamily="34" charset="0"/>
              </a:defRPr>
            </a:lvl7pPr>
            <a:lvl8pPr marL="3429000" indent="-228600" defTabSz="457200" fontAlgn="base">
              <a:spcBef>
                <a:spcPct val="0"/>
              </a:spcBef>
              <a:spcAft>
                <a:spcPct val="0"/>
              </a:spcAft>
              <a:defRPr>
                <a:solidFill>
                  <a:schemeClr val="tx1"/>
                </a:solidFill>
                <a:latin typeface="Franklin Gothic Book" panose="020B0503020102020204" pitchFamily="34" charset="0"/>
              </a:defRPr>
            </a:lvl8pPr>
            <a:lvl9pPr marL="3886200" indent="-228600" defTabSz="457200" fontAlgn="base">
              <a:spcBef>
                <a:spcPct val="0"/>
              </a:spcBef>
              <a:spcAft>
                <a:spcPct val="0"/>
              </a:spcAft>
              <a:defRPr>
                <a:solidFill>
                  <a:schemeClr val="tx1"/>
                </a:solidFill>
                <a:latin typeface="Franklin Gothic Book" panose="020B0503020102020204" pitchFamily="34" charset="0"/>
              </a:defRPr>
            </a:lvl9pPr>
          </a:lstStyle>
          <a:p>
            <a:pPr fontAlgn="base">
              <a:spcBef>
                <a:spcPct val="0"/>
              </a:spcBef>
              <a:spcAft>
                <a:spcPct val="0"/>
              </a:spcAft>
            </a:pPr>
            <a:fld id="{A378F939-0827-400A-99BE-10079E1DB78B}" type="datetime2">
              <a:rPr lang="fi-FI" altLang="fi-FI" smtClean="0">
                <a:solidFill>
                  <a:schemeClr val="bg2"/>
                </a:solidFill>
              </a:rPr>
              <a:pPr fontAlgn="base">
                <a:spcBef>
                  <a:spcPct val="0"/>
                </a:spcBef>
                <a:spcAft>
                  <a:spcPct val="0"/>
                </a:spcAft>
              </a:pPr>
              <a:t>tiistai 11. tammikuu 2022</a:t>
            </a:fld>
            <a:endParaRPr lang="en-US" altLang="fi-FI">
              <a:solidFill>
                <a:schemeClr val="bg2"/>
              </a:solidFill>
            </a:endParaRPr>
          </a:p>
        </p:txBody>
      </p:sp>
      <p:sp>
        <p:nvSpPr>
          <p:cNvPr id="51204" name="Dian numeron paikkamerkki 4">
            <a:extLst>
              <a:ext uri="{FF2B5EF4-FFF2-40B4-BE49-F238E27FC236}">
                <a16:creationId xmlns:a16="http://schemas.microsoft.com/office/drawing/2014/main" id="{E9517EAC-398D-4A1A-BFBA-579F44EBEB5F}"/>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Franklin Gothic Book" panose="020B0503020102020204" pitchFamily="34" charset="0"/>
              </a:defRPr>
            </a:lvl1pPr>
            <a:lvl2pPr marL="742950" indent="-285750">
              <a:defRPr>
                <a:solidFill>
                  <a:schemeClr val="tx1"/>
                </a:solidFill>
                <a:latin typeface="Franklin Gothic Book" panose="020B0503020102020204" pitchFamily="34" charset="0"/>
              </a:defRPr>
            </a:lvl2pPr>
            <a:lvl3pPr marL="1143000" indent="-228600">
              <a:defRPr>
                <a:solidFill>
                  <a:schemeClr val="tx1"/>
                </a:solidFill>
                <a:latin typeface="Franklin Gothic Book" panose="020B0503020102020204" pitchFamily="34" charset="0"/>
              </a:defRPr>
            </a:lvl3pPr>
            <a:lvl4pPr marL="1600200" indent="-228600">
              <a:defRPr>
                <a:solidFill>
                  <a:schemeClr val="tx1"/>
                </a:solidFill>
                <a:latin typeface="Franklin Gothic Book" panose="020B0503020102020204" pitchFamily="34" charset="0"/>
              </a:defRPr>
            </a:lvl4pPr>
            <a:lvl5pPr marL="2057400" indent="-228600">
              <a:defRPr>
                <a:solidFill>
                  <a:schemeClr val="tx1"/>
                </a:solidFill>
                <a:latin typeface="Franklin Gothic Book" panose="020B0503020102020204" pitchFamily="34" charset="0"/>
              </a:defRPr>
            </a:lvl5pPr>
            <a:lvl6pPr marL="2514600" indent="-228600" defTabSz="457200" fontAlgn="base">
              <a:spcBef>
                <a:spcPct val="0"/>
              </a:spcBef>
              <a:spcAft>
                <a:spcPct val="0"/>
              </a:spcAft>
              <a:defRPr>
                <a:solidFill>
                  <a:schemeClr val="tx1"/>
                </a:solidFill>
                <a:latin typeface="Franklin Gothic Book" panose="020B0503020102020204" pitchFamily="34" charset="0"/>
              </a:defRPr>
            </a:lvl6pPr>
            <a:lvl7pPr marL="2971800" indent="-228600" defTabSz="457200" fontAlgn="base">
              <a:spcBef>
                <a:spcPct val="0"/>
              </a:spcBef>
              <a:spcAft>
                <a:spcPct val="0"/>
              </a:spcAft>
              <a:defRPr>
                <a:solidFill>
                  <a:schemeClr val="tx1"/>
                </a:solidFill>
                <a:latin typeface="Franklin Gothic Book" panose="020B0503020102020204" pitchFamily="34" charset="0"/>
              </a:defRPr>
            </a:lvl7pPr>
            <a:lvl8pPr marL="3429000" indent="-228600" defTabSz="457200" fontAlgn="base">
              <a:spcBef>
                <a:spcPct val="0"/>
              </a:spcBef>
              <a:spcAft>
                <a:spcPct val="0"/>
              </a:spcAft>
              <a:defRPr>
                <a:solidFill>
                  <a:schemeClr val="tx1"/>
                </a:solidFill>
                <a:latin typeface="Franklin Gothic Book" panose="020B0503020102020204" pitchFamily="34" charset="0"/>
              </a:defRPr>
            </a:lvl8pPr>
            <a:lvl9pPr marL="3886200" indent="-228600" defTabSz="457200" fontAlgn="base">
              <a:spcBef>
                <a:spcPct val="0"/>
              </a:spcBef>
              <a:spcAft>
                <a:spcPct val="0"/>
              </a:spcAft>
              <a:defRPr>
                <a:solidFill>
                  <a:schemeClr val="tx1"/>
                </a:solidFill>
                <a:latin typeface="Franklin Gothic Book" panose="020B0503020102020204" pitchFamily="34" charset="0"/>
              </a:defRPr>
            </a:lvl9pPr>
          </a:lstStyle>
          <a:p>
            <a:pPr fontAlgn="base">
              <a:spcBef>
                <a:spcPct val="0"/>
              </a:spcBef>
              <a:spcAft>
                <a:spcPct val="0"/>
              </a:spcAft>
            </a:pPr>
            <a:fld id="{C95A5048-8BE2-45BA-861F-149BAC3B1AB3}" type="slidenum">
              <a:rPr lang="fi-FI" altLang="fi-FI" smtClean="0">
                <a:solidFill>
                  <a:srgbClr val="004FB0"/>
                </a:solidFill>
              </a:rPr>
              <a:pPr fontAlgn="base">
                <a:spcBef>
                  <a:spcPct val="0"/>
                </a:spcBef>
                <a:spcAft>
                  <a:spcPct val="0"/>
                </a:spcAft>
              </a:pPr>
              <a:t>10</a:t>
            </a:fld>
            <a:endParaRPr lang="fi-FI" altLang="fi-FI">
              <a:solidFill>
                <a:srgbClr val="004FB0"/>
              </a:solidFill>
            </a:endParaRPr>
          </a:p>
        </p:txBody>
      </p:sp>
      <p:sp>
        <p:nvSpPr>
          <p:cNvPr id="6" name="Suorakulmio 5">
            <a:extLst>
              <a:ext uri="{FF2B5EF4-FFF2-40B4-BE49-F238E27FC236}">
                <a16:creationId xmlns:a16="http://schemas.microsoft.com/office/drawing/2014/main" id="{83719B30-EB51-4A9E-9460-84A5E7A50D7F}"/>
              </a:ext>
            </a:extLst>
          </p:cNvPr>
          <p:cNvSpPr/>
          <p:nvPr/>
        </p:nvSpPr>
        <p:spPr>
          <a:xfrm>
            <a:off x="666750" y="904875"/>
            <a:ext cx="7600950" cy="3333750"/>
          </a:xfrm>
          <a:prstGeom prst="rect">
            <a:avLst/>
          </a:prstGeom>
        </p:spPr>
        <p:style>
          <a:lnRef idx="2">
            <a:schemeClr val="accent3"/>
          </a:lnRef>
          <a:fillRef idx="1">
            <a:schemeClr val="lt1"/>
          </a:fillRef>
          <a:effectRef idx="0">
            <a:schemeClr val="accent3"/>
          </a:effectRef>
          <a:fontRef idx="minor">
            <a:schemeClr val="dk1"/>
          </a:fontRef>
        </p:style>
        <p:txBody>
          <a:bodyPr anchor="ctr"/>
          <a:lstStyle/>
          <a:p>
            <a:pPr eaLnBrk="1" fontAlgn="auto" hangingPunct="1">
              <a:spcBef>
                <a:spcPts val="0"/>
              </a:spcBef>
              <a:spcAft>
                <a:spcPts val="0"/>
              </a:spcAft>
              <a:defRPr/>
            </a:pPr>
            <a:r>
              <a:rPr lang="fi-FI" dirty="0"/>
              <a:t>Kielivalinta tehdään pääasiallisesti Wilman kautta.</a:t>
            </a:r>
          </a:p>
          <a:p>
            <a:pPr eaLnBrk="1" fontAlgn="auto" hangingPunct="1">
              <a:spcBef>
                <a:spcPts val="0"/>
              </a:spcBef>
              <a:spcAft>
                <a:spcPts val="0"/>
              </a:spcAft>
              <a:defRPr/>
            </a:pPr>
            <a:endParaRPr lang="fi-FI" dirty="0"/>
          </a:p>
          <a:p>
            <a:pPr eaLnBrk="1" fontAlgn="auto" hangingPunct="1">
              <a:spcBef>
                <a:spcPts val="0"/>
              </a:spcBef>
              <a:spcAft>
                <a:spcPts val="0"/>
              </a:spcAft>
              <a:defRPr/>
            </a:pPr>
            <a:r>
              <a:rPr lang="fi-FI" dirty="0"/>
              <a:t>Kielivalintaa tehdessä oppilas voi valita </a:t>
            </a:r>
          </a:p>
          <a:p>
            <a:pPr marL="285750" indent="-285750" eaLnBrk="1" fontAlgn="auto" hangingPunct="1">
              <a:spcBef>
                <a:spcPts val="0"/>
              </a:spcBef>
              <a:spcAft>
                <a:spcPts val="0"/>
              </a:spcAft>
              <a:buFontTx/>
              <a:buChar char="-"/>
              <a:defRPr/>
            </a:pPr>
            <a:r>
              <a:rPr lang="fi-FI" dirty="0"/>
              <a:t>ensisijaisen vaihtoehdon</a:t>
            </a:r>
          </a:p>
          <a:p>
            <a:pPr marL="285750" indent="-285750" eaLnBrk="1" fontAlgn="auto" hangingPunct="1">
              <a:spcBef>
                <a:spcPts val="0"/>
              </a:spcBef>
              <a:spcAft>
                <a:spcPts val="0"/>
              </a:spcAft>
              <a:buFontTx/>
              <a:buChar char="-"/>
              <a:defRPr/>
            </a:pPr>
            <a:r>
              <a:rPr lang="fi-FI" dirty="0"/>
              <a:t>ja halutessaan toissijaisen vaihtoehdon</a:t>
            </a:r>
          </a:p>
          <a:p>
            <a:pPr eaLnBrk="1" fontAlgn="auto" hangingPunct="1">
              <a:spcBef>
                <a:spcPts val="0"/>
              </a:spcBef>
              <a:spcAft>
                <a:spcPts val="0"/>
              </a:spcAft>
              <a:defRPr/>
            </a:pPr>
            <a:endParaRPr lang="fi-FI" dirty="0"/>
          </a:p>
          <a:p>
            <a:pPr eaLnBrk="1" fontAlgn="auto" hangingPunct="1">
              <a:spcBef>
                <a:spcPts val="0"/>
              </a:spcBef>
              <a:spcAft>
                <a:spcPts val="0"/>
              </a:spcAft>
              <a:defRPr/>
            </a:pPr>
            <a:r>
              <a:rPr lang="fi-FI" dirty="0"/>
              <a:t>Oppilas sitoutuu valintahetkellä valitsemaansa kieleen / valitsemiinsa kieliin. Tämä tarkoittaa sitä, että jos ensisijainen toive ei oppilaalle toteudu (eli minimissään 12 oppilasta ei valitse kieltä) ja toissijainen kieliryhmä muodostuu, aloittaa oppilas 3. luokalla toissijaisen kielen opiskelun valinnaisena A2-kielenä.</a:t>
            </a:r>
          </a:p>
          <a:p>
            <a:pPr eaLnBrk="1" fontAlgn="auto" hangingPunct="1">
              <a:spcBef>
                <a:spcPts val="0"/>
              </a:spcBef>
              <a:spcAft>
                <a:spcPts val="0"/>
              </a:spcAft>
              <a:defRPr/>
            </a:pPr>
            <a:endParaRPr lang="fi-FI" sz="16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Otsikko 1">
            <a:extLst>
              <a:ext uri="{FF2B5EF4-FFF2-40B4-BE49-F238E27FC236}">
                <a16:creationId xmlns:a16="http://schemas.microsoft.com/office/drawing/2014/main" id="{400C23E3-E745-41E3-933D-1F574E033433}"/>
              </a:ext>
            </a:extLst>
          </p:cNvPr>
          <p:cNvSpPr>
            <a:spLocks noGrp="1" noChangeArrowheads="1"/>
          </p:cNvSpPr>
          <p:nvPr>
            <p:ph type="title"/>
          </p:nvPr>
        </p:nvSpPr>
        <p:spPr/>
        <p:txBody>
          <a:bodyPr/>
          <a:lstStyle/>
          <a:p>
            <a:r>
              <a:rPr lang="fi-FI" altLang="fi-FI"/>
              <a:t>Milloin kielivalinta tehdään?</a:t>
            </a:r>
          </a:p>
        </p:txBody>
      </p:sp>
      <p:sp>
        <p:nvSpPr>
          <p:cNvPr id="53251" name="Päivämäärän paikkamerkki 3">
            <a:extLst>
              <a:ext uri="{FF2B5EF4-FFF2-40B4-BE49-F238E27FC236}">
                <a16:creationId xmlns:a16="http://schemas.microsoft.com/office/drawing/2014/main" id="{0506A6C9-9D27-48A0-8183-2B5E8DC4A5A4}"/>
              </a:ext>
            </a:extLst>
          </p:cNvPr>
          <p:cNvSpPr>
            <a:spLocks noGrp="1" noChangeArrowheads="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Franklin Gothic Book" panose="020B0503020102020204" pitchFamily="34" charset="0"/>
              </a:defRPr>
            </a:lvl1pPr>
            <a:lvl2pPr marL="742950" indent="-285750">
              <a:defRPr>
                <a:solidFill>
                  <a:schemeClr val="tx1"/>
                </a:solidFill>
                <a:latin typeface="Franklin Gothic Book" panose="020B0503020102020204" pitchFamily="34" charset="0"/>
              </a:defRPr>
            </a:lvl2pPr>
            <a:lvl3pPr marL="1143000" indent="-228600">
              <a:defRPr>
                <a:solidFill>
                  <a:schemeClr val="tx1"/>
                </a:solidFill>
                <a:latin typeface="Franklin Gothic Book" panose="020B0503020102020204" pitchFamily="34" charset="0"/>
              </a:defRPr>
            </a:lvl3pPr>
            <a:lvl4pPr marL="1600200" indent="-228600">
              <a:defRPr>
                <a:solidFill>
                  <a:schemeClr val="tx1"/>
                </a:solidFill>
                <a:latin typeface="Franklin Gothic Book" panose="020B0503020102020204" pitchFamily="34" charset="0"/>
              </a:defRPr>
            </a:lvl4pPr>
            <a:lvl5pPr marL="2057400" indent="-228600">
              <a:defRPr>
                <a:solidFill>
                  <a:schemeClr val="tx1"/>
                </a:solidFill>
                <a:latin typeface="Franklin Gothic Book" panose="020B0503020102020204" pitchFamily="34" charset="0"/>
              </a:defRPr>
            </a:lvl5pPr>
            <a:lvl6pPr marL="2514600" indent="-228600" defTabSz="457200" fontAlgn="base">
              <a:spcBef>
                <a:spcPct val="0"/>
              </a:spcBef>
              <a:spcAft>
                <a:spcPct val="0"/>
              </a:spcAft>
              <a:defRPr>
                <a:solidFill>
                  <a:schemeClr val="tx1"/>
                </a:solidFill>
                <a:latin typeface="Franklin Gothic Book" panose="020B0503020102020204" pitchFamily="34" charset="0"/>
              </a:defRPr>
            </a:lvl6pPr>
            <a:lvl7pPr marL="2971800" indent="-228600" defTabSz="457200" fontAlgn="base">
              <a:spcBef>
                <a:spcPct val="0"/>
              </a:spcBef>
              <a:spcAft>
                <a:spcPct val="0"/>
              </a:spcAft>
              <a:defRPr>
                <a:solidFill>
                  <a:schemeClr val="tx1"/>
                </a:solidFill>
                <a:latin typeface="Franklin Gothic Book" panose="020B0503020102020204" pitchFamily="34" charset="0"/>
              </a:defRPr>
            </a:lvl7pPr>
            <a:lvl8pPr marL="3429000" indent="-228600" defTabSz="457200" fontAlgn="base">
              <a:spcBef>
                <a:spcPct val="0"/>
              </a:spcBef>
              <a:spcAft>
                <a:spcPct val="0"/>
              </a:spcAft>
              <a:defRPr>
                <a:solidFill>
                  <a:schemeClr val="tx1"/>
                </a:solidFill>
                <a:latin typeface="Franklin Gothic Book" panose="020B0503020102020204" pitchFamily="34" charset="0"/>
              </a:defRPr>
            </a:lvl8pPr>
            <a:lvl9pPr marL="3886200" indent="-228600" defTabSz="457200" fontAlgn="base">
              <a:spcBef>
                <a:spcPct val="0"/>
              </a:spcBef>
              <a:spcAft>
                <a:spcPct val="0"/>
              </a:spcAft>
              <a:defRPr>
                <a:solidFill>
                  <a:schemeClr val="tx1"/>
                </a:solidFill>
                <a:latin typeface="Franklin Gothic Book" panose="020B0503020102020204" pitchFamily="34" charset="0"/>
              </a:defRPr>
            </a:lvl9pPr>
          </a:lstStyle>
          <a:p>
            <a:pPr fontAlgn="base">
              <a:spcBef>
                <a:spcPct val="0"/>
              </a:spcBef>
              <a:spcAft>
                <a:spcPct val="0"/>
              </a:spcAft>
            </a:pPr>
            <a:fld id="{832E1E03-1F42-456B-99A3-6E81B99E3602}" type="datetime2">
              <a:rPr lang="fi-FI" altLang="fi-FI" smtClean="0">
                <a:solidFill>
                  <a:schemeClr val="bg2"/>
                </a:solidFill>
              </a:rPr>
              <a:pPr fontAlgn="base">
                <a:spcBef>
                  <a:spcPct val="0"/>
                </a:spcBef>
                <a:spcAft>
                  <a:spcPct val="0"/>
                </a:spcAft>
              </a:pPr>
              <a:t>tiistai 11. tammikuu 2022</a:t>
            </a:fld>
            <a:endParaRPr lang="en-US" altLang="fi-FI">
              <a:solidFill>
                <a:schemeClr val="bg2"/>
              </a:solidFill>
            </a:endParaRPr>
          </a:p>
        </p:txBody>
      </p:sp>
      <p:sp>
        <p:nvSpPr>
          <p:cNvPr id="53252" name="Dian numeron paikkamerkki 4">
            <a:extLst>
              <a:ext uri="{FF2B5EF4-FFF2-40B4-BE49-F238E27FC236}">
                <a16:creationId xmlns:a16="http://schemas.microsoft.com/office/drawing/2014/main" id="{AE11F91A-7DB1-4DC4-9085-17D806B7C2B2}"/>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Franklin Gothic Book" panose="020B0503020102020204" pitchFamily="34" charset="0"/>
              </a:defRPr>
            </a:lvl1pPr>
            <a:lvl2pPr marL="742950" indent="-285750">
              <a:defRPr>
                <a:solidFill>
                  <a:schemeClr val="tx1"/>
                </a:solidFill>
                <a:latin typeface="Franklin Gothic Book" panose="020B0503020102020204" pitchFamily="34" charset="0"/>
              </a:defRPr>
            </a:lvl2pPr>
            <a:lvl3pPr marL="1143000" indent="-228600">
              <a:defRPr>
                <a:solidFill>
                  <a:schemeClr val="tx1"/>
                </a:solidFill>
                <a:latin typeface="Franklin Gothic Book" panose="020B0503020102020204" pitchFamily="34" charset="0"/>
              </a:defRPr>
            </a:lvl3pPr>
            <a:lvl4pPr marL="1600200" indent="-228600">
              <a:defRPr>
                <a:solidFill>
                  <a:schemeClr val="tx1"/>
                </a:solidFill>
                <a:latin typeface="Franklin Gothic Book" panose="020B0503020102020204" pitchFamily="34" charset="0"/>
              </a:defRPr>
            </a:lvl4pPr>
            <a:lvl5pPr marL="2057400" indent="-228600">
              <a:defRPr>
                <a:solidFill>
                  <a:schemeClr val="tx1"/>
                </a:solidFill>
                <a:latin typeface="Franklin Gothic Book" panose="020B0503020102020204" pitchFamily="34" charset="0"/>
              </a:defRPr>
            </a:lvl5pPr>
            <a:lvl6pPr marL="2514600" indent="-228600" defTabSz="457200" fontAlgn="base">
              <a:spcBef>
                <a:spcPct val="0"/>
              </a:spcBef>
              <a:spcAft>
                <a:spcPct val="0"/>
              </a:spcAft>
              <a:defRPr>
                <a:solidFill>
                  <a:schemeClr val="tx1"/>
                </a:solidFill>
                <a:latin typeface="Franklin Gothic Book" panose="020B0503020102020204" pitchFamily="34" charset="0"/>
              </a:defRPr>
            </a:lvl6pPr>
            <a:lvl7pPr marL="2971800" indent="-228600" defTabSz="457200" fontAlgn="base">
              <a:spcBef>
                <a:spcPct val="0"/>
              </a:spcBef>
              <a:spcAft>
                <a:spcPct val="0"/>
              </a:spcAft>
              <a:defRPr>
                <a:solidFill>
                  <a:schemeClr val="tx1"/>
                </a:solidFill>
                <a:latin typeface="Franklin Gothic Book" panose="020B0503020102020204" pitchFamily="34" charset="0"/>
              </a:defRPr>
            </a:lvl7pPr>
            <a:lvl8pPr marL="3429000" indent="-228600" defTabSz="457200" fontAlgn="base">
              <a:spcBef>
                <a:spcPct val="0"/>
              </a:spcBef>
              <a:spcAft>
                <a:spcPct val="0"/>
              </a:spcAft>
              <a:defRPr>
                <a:solidFill>
                  <a:schemeClr val="tx1"/>
                </a:solidFill>
                <a:latin typeface="Franklin Gothic Book" panose="020B0503020102020204" pitchFamily="34" charset="0"/>
              </a:defRPr>
            </a:lvl8pPr>
            <a:lvl9pPr marL="3886200" indent="-228600" defTabSz="457200" fontAlgn="base">
              <a:spcBef>
                <a:spcPct val="0"/>
              </a:spcBef>
              <a:spcAft>
                <a:spcPct val="0"/>
              </a:spcAft>
              <a:defRPr>
                <a:solidFill>
                  <a:schemeClr val="tx1"/>
                </a:solidFill>
                <a:latin typeface="Franklin Gothic Book" panose="020B0503020102020204" pitchFamily="34" charset="0"/>
              </a:defRPr>
            </a:lvl9pPr>
          </a:lstStyle>
          <a:p>
            <a:pPr fontAlgn="base">
              <a:spcBef>
                <a:spcPct val="0"/>
              </a:spcBef>
              <a:spcAft>
                <a:spcPct val="0"/>
              </a:spcAft>
            </a:pPr>
            <a:fld id="{828DC5CA-5AC3-4FD9-8442-BF40C196C6BB}" type="slidenum">
              <a:rPr lang="fi-FI" altLang="fi-FI" smtClean="0">
                <a:solidFill>
                  <a:srgbClr val="004FB0"/>
                </a:solidFill>
              </a:rPr>
              <a:pPr fontAlgn="base">
                <a:spcBef>
                  <a:spcPct val="0"/>
                </a:spcBef>
                <a:spcAft>
                  <a:spcPct val="0"/>
                </a:spcAft>
              </a:pPr>
              <a:t>11</a:t>
            </a:fld>
            <a:endParaRPr lang="fi-FI" altLang="fi-FI">
              <a:solidFill>
                <a:srgbClr val="004FB0"/>
              </a:solidFill>
            </a:endParaRPr>
          </a:p>
        </p:txBody>
      </p:sp>
      <p:sp>
        <p:nvSpPr>
          <p:cNvPr id="6" name="Suorakulmio 5">
            <a:extLst>
              <a:ext uri="{FF2B5EF4-FFF2-40B4-BE49-F238E27FC236}">
                <a16:creationId xmlns:a16="http://schemas.microsoft.com/office/drawing/2014/main" id="{A9D97277-5C6F-4A67-B0EF-E6ECFF24CE1B}"/>
              </a:ext>
            </a:extLst>
          </p:cNvPr>
          <p:cNvSpPr/>
          <p:nvPr/>
        </p:nvSpPr>
        <p:spPr>
          <a:xfrm>
            <a:off x="1657350" y="1208088"/>
            <a:ext cx="5586413" cy="2921000"/>
          </a:xfrm>
          <a:prstGeom prst="rect">
            <a:avLst/>
          </a:prstGeom>
        </p:spPr>
        <p:style>
          <a:lnRef idx="2">
            <a:schemeClr val="accent3"/>
          </a:lnRef>
          <a:fillRef idx="1">
            <a:schemeClr val="lt1"/>
          </a:fillRef>
          <a:effectRef idx="0">
            <a:schemeClr val="accent3"/>
          </a:effectRef>
          <a:fontRef idx="minor">
            <a:schemeClr val="dk1"/>
          </a:fontRef>
        </p:style>
        <p:txBody>
          <a:bodyPr anchor="ctr"/>
          <a:lstStyle/>
          <a:p>
            <a:pPr eaLnBrk="1" fontAlgn="auto" hangingPunct="1">
              <a:spcBef>
                <a:spcPts val="0"/>
              </a:spcBef>
              <a:spcAft>
                <a:spcPts val="0"/>
              </a:spcAft>
              <a:defRPr/>
            </a:pPr>
            <a:r>
              <a:rPr lang="fi-FI" dirty="0"/>
              <a:t>Kielivalintojen aika on 7. – 17.1.2022.</a:t>
            </a:r>
          </a:p>
          <a:p>
            <a:pPr eaLnBrk="1" fontAlgn="auto" hangingPunct="1">
              <a:spcBef>
                <a:spcPts val="0"/>
              </a:spcBef>
              <a:spcAft>
                <a:spcPts val="0"/>
              </a:spcAft>
              <a:defRPr/>
            </a:pPr>
            <a:endParaRPr lang="fi-FI" dirty="0"/>
          </a:p>
          <a:p>
            <a:pPr eaLnBrk="1" fontAlgn="auto" hangingPunct="1">
              <a:spcBef>
                <a:spcPts val="0"/>
              </a:spcBef>
              <a:spcAft>
                <a:spcPts val="0"/>
              </a:spcAft>
              <a:defRPr/>
            </a:pPr>
            <a:r>
              <a:rPr lang="fi-FI" dirty="0"/>
              <a:t>Tarkemmin kielivalinnan tekemisestä tiedotetaan </a:t>
            </a:r>
            <a:r>
              <a:rPr lang="fi-FI" dirty="0">
                <a:hlinkClick r:id="rId3"/>
              </a:rPr>
              <a:t>Lahden perusopetuksen verkkosivuilla</a:t>
            </a:r>
            <a:r>
              <a:rPr lang="fi-FI" dirty="0"/>
              <a:t>. </a:t>
            </a:r>
            <a:br>
              <a:rPr lang="fi-FI" dirty="0"/>
            </a:br>
            <a:endParaRPr lang="fi-FI" dirty="0"/>
          </a:p>
          <a:p>
            <a:pPr eaLnBrk="1" fontAlgn="auto" hangingPunct="1">
              <a:spcBef>
                <a:spcPts val="0"/>
              </a:spcBef>
              <a:spcAft>
                <a:spcPts val="0"/>
              </a:spcAft>
              <a:defRPr/>
            </a:pPr>
            <a:r>
              <a:rPr lang="fi-FI" dirty="0"/>
              <a:t>Lisätietoa kielivalinnoista voi kysyä oman koulun rehtorilta.</a:t>
            </a:r>
          </a:p>
          <a:p>
            <a:pPr eaLnBrk="1" fontAlgn="auto" hangingPunct="1">
              <a:spcBef>
                <a:spcPts val="0"/>
              </a:spcBef>
              <a:spcAft>
                <a:spcPts val="0"/>
              </a:spcAft>
              <a:defRPr/>
            </a:pPr>
            <a:endParaRPr lang="fi-FI" sz="16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Otsikko 1">
            <a:extLst>
              <a:ext uri="{FF2B5EF4-FFF2-40B4-BE49-F238E27FC236}">
                <a16:creationId xmlns:a16="http://schemas.microsoft.com/office/drawing/2014/main" id="{8D95F4FB-02FA-4D08-88E4-A3592170EFEB}"/>
              </a:ext>
            </a:extLst>
          </p:cNvPr>
          <p:cNvSpPr>
            <a:spLocks noGrp="1" noChangeArrowheads="1"/>
          </p:cNvSpPr>
          <p:nvPr>
            <p:ph type="title"/>
          </p:nvPr>
        </p:nvSpPr>
        <p:spPr/>
        <p:txBody>
          <a:bodyPr/>
          <a:lstStyle/>
          <a:p>
            <a:r>
              <a:rPr lang="fi-FI" altLang="fi-FI"/>
              <a:t>Mitä kieliä Lahden perusopetuksessa voi opiskella?</a:t>
            </a:r>
          </a:p>
        </p:txBody>
      </p:sp>
      <p:sp>
        <p:nvSpPr>
          <p:cNvPr id="26627" name="Päivämäärän paikkamerkki 3">
            <a:extLst>
              <a:ext uri="{FF2B5EF4-FFF2-40B4-BE49-F238E27FC236}">
                <a16:creationId xmlns:a16="http://schemas.microsoft.com/office/drawing/2014/main" id="{CBF2490F-BD06-492A-A2CF-F941A34B2907}"/>
              </a:ext>
            </a:extLst>
          </p:cNvPr>
          <p:cNvSpPr>
            <a:spLocks noGrp="1" noChangeArrowheads="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Franklin Gothic Book" panose="020B0503020102020204" pitchFamily="34" charset="0"/>
              </a:defRPr>
            </a:lvl1pPr>
            <a:lvl2pPr marL="742950" indent="-285750">
              <a:defRPr>
                <a:solidFill>
                  <a:schemeClr val="tx1"/>
                </a:solidFill>
                <a:latin typeface="Franklin Gothic Book" panose="020B0503020102020204" pitchFamily="34" charset="0"/>
              </a:defRPr>
            </a:lvl2pPr>
            <a:lvl3pPr marL="1143000" indent="-228600">
              <a:defRPr>
                <a:solidFill>
                  <a:schemeClr val="tx1"/>
                </a:solidFill>
                <a:latin typeface="Franklin Gothic Book" panose="020B0503020102020204" pitchFamily="34" charset="0"/>
              </a:defRPr>
            </a:lvl3pPr>
            <a:lvl4pPr marL="1600200" indent="-228600">
              <a:defRPr>
                <a:solidFill>
                  <a:schemeClr val="tx1"/>
                </a:solidFill>
                <a:latin typeface="Franklin Gothic Book" panose="020B0503020102020204" pitchFamily="34" charset="0"/>
              </a:defRPr>
            </a:lvl4pPr>
            <a:lvl5pPr marL="2057400" indent="-228600">
              <a:defRPr>
                <a:solidFill>
                  <a:schemeClr val="tx1"/>
                </a:solidFill>
                <a:latin typeface="Franklin Gothic Book" panose="020B0503020102020204" pitchFamily="34" charset="0"/>
              </a:defRPr>
            </a:lvl5pPr>
            <a:lvl6pPr marL="2514600" indent="-228600" defTabSz="457200" fontAlgn="base">
              <a:spcBef>
                <a:spcPct val="0"/>
              </a:spcBef>
              <a:spcAft>
                <a:spcPct val="0"/>
              </a:spcAft>
              <a:defRPr>
                <a:solidFill>
                  <a:schemeClr val="tx1"/>
                </a:solidFill>
                <a:latin typeface="Franklin Gothic Book" panose="020B0503020102020204" pitchFamily="34" charset="0"/>
              </a:defRPr>
            </a:lvl6pPr>
            <a:lvl7pPr marL="2971800" indent="-228600" defTabSz="457200" fontAlgn="base">
              <a:spcBef>
                <a:spcPct val="0"/>
              </a:spcBef>
              <a:spcAft>
                <a:spcPct val="0"/>
              </a:spcAft>
              <a:defRPr>
                <a:solidFill>
                  <a:schemeClr val="tx1"/>
                </a:solidFill>
                <a:latin typeface="Franklin Gothic Book" panose="020B0503020102020204" pitchFamily="34" charset="0"/>
              </a:defRPr>
            </a:lvl7pPr>
            <a:lvl8pPr marL="3429000" indent="-228600" defTabSz="457200" fontAlgn="base">
              <a:spcBef>
                <a:spcPct val="0"/>
              </a:spcBef>
              <a:spcAft>
                <a:spcPct val="0"/>
              </a:spcAft>
              <a:defRPr>
                <a:solidFill>
                  <a:schemeClr val="tx1"/>
                </a:solidFill>
                <a:latin typeface="Franklin Gothic Book" panose="020B0503020102020204" pitchFamily="34" charset="0"/>
              </a:defRPr>
            </a:lvl8pPr>
            <a:lvl9pPr marL="3886200" indent="-228600" defTabSz="457200" fontAlgn="base">
              <a:spcBef>
                <a:spcPct val="0"/>
              </a:spcBef>
              <a:spcAft>
                <a:spcPct val="0"/>
              </a:spcAft>
              <a:defRPr>
                <a:solidFill>
                  <a:schemeClr val="tx1"/>
                </a:solidFill>
                <a:latin typeface="Franklin Gothic Book" panose="020B0503020102020204" pitchFamily="34" charset="0"/>
              </a:defRPr>
            </a:lvl9pPr>
          </a:lstStyle>
          <a:p>
            <a:pPr fontAlgn="base">
              <a:spcBef>
                <a:spcPct val="0"/>
              </a:spcBef>
              <a:spcAft>
                <a:spcPct val="0"/>
              </a:spcAft>
            </a:pPr>
            <a:fld id="{4C63071D-B245-484A-849C-1CE55070882D}" type="datetime2">
              <a:rPr lang="fi-FI" altLang="fi-FI" smtClean="0">
                <a:solidFill>
                  <a:schemeClr val="bg2"/>
                </a:solidFill>
              </a:rPr>
              <a:pPr fontAlgn="base">
                <a:spcBef>
                  <a:spcPct val="0"/>
                </a:spcBef>
                <a:spcAft>
                  <a:spcPct val="0"/>
                </a:spcAft>
              </a:pPr>
              <a:t>tiistai 11. tammikuu 2022</a:t>
            </a:fld>
            <a:endParaRPr lang="en-US" altLang="fi-FI">
              <a:solidFill>
                <a:schemeClr val="bg2"/>
              </a:solidFill>
            </a:endParaRPr>
          </a:p>
        </p:txBody>
      </p:sp>
      <p:sp>
        <p:nvSpPr>
          <p:cNvPr id="26628" name="Dian numeron paikkamerkki 4">
            <a:extLst>
              <a:ext uri="{FF2B5EF4-FFF2-40B4-BE49-F238E27FC236}">
                <a16:creationId xmlns:a16="http://schemas.microsoft.com/office/drawing/2014/main" id="{C5755368-F87A-41EA-8468-45D4CF4B6AE5}"/>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Franklin Gothic Book" panose="020B0503020102020204" pitchFamily="34" charset="0"/>
              </a:defRPr>
            </a:lvl1pPr>
            <a:lvl2pPr marL="742950" indent="-285750">
              <a:defRPr>
                <a:solidFill>
                  <a:schemeClr val="tx1"/>
                </a:solidFill>
                <a:latin typeface="Franklin Gothic Book" panose="020B0503020102020204" pitchFamily="34" charset="0"/>
              </a:defRPr>
            </a:lvl2pPr>
            <a:lvl3pPr marL="1143000" indent="-228600">
              <a:defRPr>
                <a:solidFill>
                  <a:schemeClr val="tx1"/>
                </a:solidFill>
                <a:latin typeface="Franklin Gothic Book" panose="020B0503020102020204" pitchFamily="34" charset="0"/>
              </a:defRPr>
            </a:lvl3pPr>
            <a:lvl4pPr marL="1600200" indent="-228600">
              <a:defRPr>
                <a:solidFill>
                  <a:schemeClr val="tx1"/>
                </a:solidFill>
                <a:latin typeface="Franklin Gothic Book" panose="020B0503020102020204" pitchFamily="34" charset="0"/>
              </a:defRPr>
            </a:lvl4pPr>
            <a:lvl5pPr marL="2057400" indent="-228600">
              <a:defRPr>
                <a:solidFill>
                  <a:schemeClr val="tx1"/>
                </a:solidFill>
                <a:latin typeface="Franklin Gothic Book" panose="020B0503020102020204" pitchFamily="34" charset="0"/>
              </a:defRPr>
            </a:lvl5pPr>
            <a:lvl6pPr marL="2514600" indent="-228600" defTabSz="457200" fontAlgn="base">
              <a:spcBef>
                <a:spcPct val="0"/>
              </a:spcBef>
              <a:spcAft>
                <a:spcPct val="0"/>
              </a:spcAft>
              <a:defRPr>
                <a:solidFill>
                  <a:schemeClr val="tx1"/>
                </a:solidFill>
                <a:latin typeface="Franklin Gothic Book" panose="020B0503020102020204" pitchFamily="34" charset="0"/>
              </a:defRPr>
            </a:lvl6pPr>
            <a:lvl7pPr marL="2971800" indent="-228600" defTabSz="457200" fontAlgn="base">
              <a:spcBef>
                <a:spcPct val="0"/>
              </a:spcBef>
              <a:spcAft>
                <a:spcPct val="0"/>
              </a:spcAft>
              <a:defRPr>
                <a:solidFill>
                  <a:schemeClr val="tx1"/>
                </a:solidFill>
                <a:latin typeface="Franklin Gothic Book" panose="020B0503020102020204" pitchFamily="34" charset="0"/>
              </a:defRPr>
            </a:lvl7pPr>
            <a:lvl8pPr marL="3429000" indent="-228600" defTabSz="457200" fontAlgn="base">
              <a:spcBef>
                <a:spcPct val="0"/>
              </a:spcBef>
              <a:spcAft>
                <a:spcPct val="0"/>
              </a:spcAft>
              <a:defRPr>
                <a:solidFill>
                  <a:schemeClr val="tx1"/>
                </a:solidFill>
                <a:latin typeface="Franklin Gothic Book" panose="020B0503020102020204" pitchFamily="34" charset="0"/>
              </a:defRPr>
            </a:lvl8pPr>
            <a:lvl9pPr marL="3886200" indent="-228600" defTabSz="457200" fontAlgn="base">
              <a:spcBef>
                <a:spcPct val="0"/>
              </a:spcBef>
              <a:spcAft>
                <a:spcPct val="0"/>
              </a:spcAft>
              <a:defRPr>
                <a:solidFill>
                  <a:schemeClr val="tx1"/>
                </a:solidFill>
                <a:latin typeface="Franklin Gothic Book" panose="020B0503020102020204" pitchFamily="34" charset="0"/>
              </a:defRPr>
            </a:lvl9pPr>
          </a:lstStyle>
          <a:p>
            <a:pPr fontAlgn="base">
              <a:spcBef>
                <a:spcPct val="0"/>
              </a:spcBef>
              <a:spcAft>
                <a:spcPct val="0"/>
              </a:spcAft>
            </a:pPr>
            <a:fld id="{F4B696F2-82D5-4533-BDE3-CAD25CF7561B}" type="slidenum">
              <a:rPr lang="fi-FI" altLang="fi-FI" smtClean="0">
                <a:solidFill>
                  <a:srgbClr val="004FB0"/>
                </a:solidFill>
              </a:rPr>
              <a:pPr fontAlgn="base">
                <a:spcBef>
                  <a:spcPct val="0"/>
                </a:spcBef>
                <a:spcAft>
                  <a:spcPct val="0"/>
                </a:spcAft>
              </a:pPr>
              <a:t>2</a:t>
            </a:fld>
            <a:endParaRPr lang="fi-FI" altLang="fi-FI">
              <a:solidFill>
                <a:srgbClr val="004FB0"/>
              </a:solidFill>
            </a:endParaRPr>
          </a:p>
        </p:txBody>
      </p:sp>
      <p:sp>
        <p:nvSpPr>
          <p:cNvPr id="6" name="Suorakulmio 5">
            <a:extLst>
              <a:ext uri="{FF2B5EF4-FFF2-40B4-BE49-F238E27FC236}">
                <a16:creationId xmlns:a16="http://schemas.microsoft.com/office/drawing/2014/main" id="{81255A77-200B-4997-905C-99631379FB85}"/>
              </a:ext>
            </a:extLst>
          </p:cNvPr>
          <p:cNvSpPr/>
          <p:nvPr/>
        </p:nvSpPr>
        <p:spPr>
          <a:xfrm>
            <a:off x="4287838" y="990600"/>
            <a:ext cx="4471987" cy="3617913"/>
          </a:xfrm>
          <a:prstGeom prst="rect">
            <a:avLst/>
          </a:prstGeom>
        </p:spPr>
        <p:style>
          <a:lnRef idx="2">
            <a:schemeClr val="accent3"/>
          </a:lnRef>
          <a:fillRef idx="1">
            <a:schemeClr val="lt1"/>
          </a:fillRef>
          <a:effectRef idx="0">
            <a:schemeClr val="accent3"/>
          </a:effectRef>
          <a:fontRef idx="minor">
            <a:schemeClr val="dk1"/>
          </a:fontRef>
        </p:style>
        <p:txBody>
          <a:bodyPr anchor="ctr"/>
          <a:lstStyle/>
          <a:p>
            <a:pPr eaLnBrk="1" fontAlgn="auto" hangingPunct="1">
              <a:spcBef>
                <a:spcPts val="0"/>
              </a:spcBef>
              <a:spcAft>
                <a:spcPts val="0"/>
              </a:spcAft>
              <a:defRPr/>
            </a:pPr>
            <a:r>
              <a:rPr lang="fi-FI" sz="1600" dirty="0"/>
              <a:t>Erinomainen uudistus! […] Kielitaito ylipäätään on rikkaus ja se edistää yleissivistystä sekä monikulttuurisuuden ymmärtämistä ja hyväksymistä. </a:t>
            </a:r>
            <a:r>
              <a:rPr lang="fi-FI" sz="1200" i="1" dirty="0"/>
              <a:t>(kyselyyn vastannut huoltaja)</a:t>
            </a:r>
          </a:p>
          <a:p>
            <a:pPr eaLnBrk="1" fontAlgn="auto" hangingPunct="1">
              <a:spcBef>
                <a:spcPts val="0"/>
              </a:spcBef>
              <a:spcAft>
                <a:spcPts val="0"/>
              </a:spcAft>
              <a:defRPr/>
            </a:pPr>
            <a:endParaRPr lang="fi-FI" sz="1200" i="1" dirty="0"/>
          </a:p>
          <a:p>
            <a:pPr eaLnBrk="1" fontAlgn="auto" hangingPunct="1">
              <a:spcBef>
                <a:spcPts val="0"/>
              </a:spcBef>
              <a:spcAft>
                <a:spcPts val="0"/>
              </a:spcAft>
              <a:defRPr/>
            </a:pPr>
            <a:r>
              <a:rPr lang="fi-FI" sz="1600" dirty="0"/>
              <a:t>”Valtakunnallisen kielenopetuksen varhentamisen eli kielivarannon rikastamisen päätavoitteena on vähemmän osattujen kielten opiskelu mahdollisimman varhaisessa vaiheessa.” </a:t>
            </a:r>
            <a:r>
              <a:rPr lang="fi-FI" sz="1200" i="1" dirty="0"/>
              <a:t>(kyselyyn vastannut opettaja)</a:t>
            </a:r>
          </a:p>
        </p:txBody>
      </p:sp>
      <p:sp>
        <p:nvSpPr>
          <p:cNvPr id="9" name="Suorakulmio 8">
            <a:extLst>
              <a:ext uri="{FF2B5EF4-FFF2-40B4-BE49-F238E27FC236}">
                <a16:creationId xmlns:a16="http://schemas.microsoft.com/office/drawing/2014/main" id="{3F0A1D92-261E-4B8F-A9D1-94F4D460D8EA}"/>
              </a:ext>
            </a:extLst>
          </p:cNvPr>
          <p:cNvSpPr/>
          <p:nvPr/>
        </p:nvSpPr>
        <p:spPr>
          <a:xfrm>
            <a:off x="457200" y="1199563"/>
            <a:ext cx="834651" cy="523220"/>
          </a:xfrm>
          <a:prstGeom prst="rect">
            <a:avLst/>
          </a:prstGeom>
          <a:noFill/>
        </p:spPr>
        <p:txBody>
          <a:bodyPr wrap="none">
            <a:spAutoFit/>
          </a:bodyPr>
          <a:lstStyle/>
          <a:p>
            <a:pPr algn="ctr" eaLnBrk="1" fontAlgn="auto" hangingPunct="1">
              <a:spcBef>
                <a:spcPts val="0"/>
              </a:spcBef>
              <a:spcAft>
                <a:spcPts val="0"/>
              </a:spcAft>
              <a:defRPr/>
            </a:pPr>
            <a:r>
              <a:rPr lang="fi-FI" sz="2800" b="1" dirty="0">
                <a:ln w="22225">
                  <a:solidFill>
                    <a:schemeClr val="accent2"/>
                  </a:solidFill>
                  <a:prstDash val="solid"/>
                </a:ln>
                <a:solidFill>
                  <a:schemeClr val="accent2">
                    <a:lumMod val="40000"/>
                    <a:lumOff val="60000"/>
                  </a:schemeClr>
                </a:solidFill>
                <a:latin typeface="+mn-lt"/>
              </a:rPr>
              <a:t>1. </a:t>
            </a:r>
            <a:r>
              <a:rPr lang="fi-FI" sz="2800" b="1" dirty="0" err="1">
                <a:ln w="22225">
                  <a:solidFill>
                    <a:schemeClr val="accent2"/>
                  </a:solidFill>
                  <a:prstDash val="solid"/>
                </a:ln>
                <a:solidFill>
                  <a:schemeClr val="accent2">
                    <a:lumMod val="40000"/>
                    <a:lumOff val="60000"/>
                  </a:schemeClr>
                </a:solidFill>
                <a:latin typeface="+mn-lt"/>
              </a:rPr>
              <a:t>lk</a:t>
            </a:r>
            <a:endParaRPr lang="fi-FI" sz="2800" b="1" dirty="0">
              <a:ln w="22225">
                <a:solidFill>
                  <a:schemeClr val="accent2"/>
                </a:solidFill>
                <a:prstDash val="solid"/>
              </a:ln>
              <a:solidFill>
                <a:schemeClr val="accent2">
                  <a:lumMod val="40000"/>
                  <a:lumOff val="60000"/>
                </a:schemeClr>
              </a:solidFill>
              <a:latin typeface="+mn-lt"/>
            </a:endParaRPr>
          </a:p>
        </p:txBody>
      </p:sp>
      <p:sp>
        <p:nvSpPr>
          <p:cNvPr id="26631" name="Tekstiruutu 9">
            <a:extLst>
              <a:ext uri="{FF2B5EF4-FFF2-40B4-BE49-F238E27FC236}">
                <a16:creationId xmlns:a16="http://schemas.microsoft.com/office/drawing/2014/main" id="{B5A3DE12-751D-40C5-9BE6-129027DA6342}"/>
              </a:ext>
            </a:extLst>
          </p:cNvPr>
          <p:cNvSpPr txBox="1">
            <a:spLocks noChangeArrowheads="1"/>
          </p:cNvSpPr>
          <p:nvPr/>
        </p:nvSpPr>
        <p:spPr bwMode="auto">
          <a:xfrm>
            <a:off x="1298575" y="1308100"/>
            <a:ext cx="2147888"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Franklin Gothic Book" panose="020B0503020102020204" pitchFamily="34" charset="0"/>
              </a:defRPr>
            </a:lvl1pPr>
            <a:lvl2pPr marL="742950" indent="-285750">
              <a:defRPr>
                <a:solidFill>
                  <a:schemeClr val="tx1"/>
                </a:solidFill>
                <a:latin typeface="Franklin Gothic Book" panose="020B0503020102020204" pitchFamily="34" charset="0"/>
              </a:defRPr>
            </a:lvl2pPr>
            <a:lvl3pPr marL="1143000" indent="-228600">
              <a:defRPr>
                <a:solidFill>
                  <a:schemeClr val="tx1"/>
                </a:solidFill>
                <a:latin typeface="Franklin Gothic Book" panose="020B0503020102020204" pitchFamily="34" charset="0"/>
              </a:defRPr>
            </a:lvl3pPr>
            <a:lvl4pPr marL="1600200" indent="-228600">
              <a:defRPr>
                <a:solidFill>
                  <a:schemeClr val="tx1"/>
                </a:solidFill>
                <a:latin typeface="Franklin Gothic Book" panose="020B0503020102020204" pitchFamily="34" charset="0"/>
              </a:defRPr>
            </a:lvl4pPr>
            <a:lvl5pPr marL="2057400" indent="-228600">
              <a:defRPr>
                <a:solidFill>
                  <a:schemeClr val="tx1"/>
                </a:solidFill>
                <a:latin typeface="Franklin Gothic Book" panose="020B0503020102020204" pitchFamily="34" charset="0"/>
              </a:defRPr>
            </a:lvl5pPr>
            <a:lvl6pPr marL="2514600" indent="-228600" defTabSz="457200" fontAlgn="base">
              <a:spcBef>
                <a:spcPct val="0"/>
              </a:spcBef>
              <a:spcAft>
                <a:spcPct val="0"/>
              </a:spcAft>
              <a:defRPr>
                <a:solidFill>
                  <a:schemeClr val="tx1"/>
                </a:solidFill>
                <a:latin typeface="Franklin Gothic Book" panose="020B0503020102020204" pitchFamily="34" charset="0"/>
              </a:defRPr>
            </a:lvl6pPr>
            <a:lvl7pPr marL="2971800" indent="-228600" defTabSz="457200" fontAlgn="base">
              <a:spcBef>
                <a:spcPct val="0"/>
              </a:spcBef>
              <a:spcAft>
                <a:spcPct val="0"/>
              </a:spcAft>
              <a:defRPr>
                <a:solidFill>
                  <a:schemeClr val="tx1"/>
                </a:solidFill>
                <a:latin typeface="Franklin Gothic Book" panose="020B0503020102020204" pitchFamily="34" charset="0"/>
              </a:defRPr>
            </a:lvl7pPr>
            <a:lvl8pPr marL="3429000" indent="-228600" defTabSz="457200" fontAlgn="base">
              <a:spcBef>
                <a:spcPct val="0"/>
              </a:spcBef>
              <a:spcAft>
                <a:spcPct val="0"/>
              </a:spcAft>
              <a:defRPr>
                <a:solidFill>
                  <a:schemeClr val="tx1"/>
                </a:solidFill>
                <a:latin typeface="Franklin Gothic Book" panose="020B0503020102020204" pitchFamily="34" charset="0"/>
              </a:defRPr>
            </a:lvl8pPr>
            <a:lvl9pPr marL="3886200" indent="-228600" defTabSz="457200" fontAlgn="base">
              <a:spcBef>
                <a:spcPct val="0"/>
              </a:spcBef>
              <a:spcAft>
                <a:spcPct val="0"/>
              </a:spcAft>
              <a:defRPr>
                <a:solidFill>
                  <a:schemeClr val="tx1"/>
                </a:solidFill>
                <a:latin typeface="Franklin Gothic Book" panose="020B0503020102020204" pitchFamily="34" charset="0"/>
              </a:defRPr>
            </a:lvl9pPr>
          </a:lstStyle>
          <a:p>
            <a:pPr eaLnBrk="1" hangingPunct="1"/>
            <a:r>
              <a:rPr lang="fi-FI" altLang="fi-FI" sz="1600"/>
              <a:t>englanti (A1-kieli) </a:t>
            </a:r>
          </a:p>
        </p:txBody>
      </p:sp>
      <p:sp>
        <p:nvSpPr>
          <p:cNvPr id="11" name="Suorakulmio 10">
            <a:extLst>
              <a:ext uri="{FF2B5EF4-FFF2-40B4-BE49-F238E27FC236}">
                <a16:creationId xmlns:a16="http://schemas.microsoft.com/office/drawing/2014/main" id="{4E9B2F35-1205-465D-8790-377051FD3760}"/>
              </a:ext>
            </a:extLst>
          </p:cNvPr>
          <p:cNvSpPr/>
          <p:nvPr/>
        </p:nvSpPr>
        <p:spPr>
          <a:xfrm>
            <a:off x="457200" y="2062069"/>
            <a:ext cx="834651" cy="523220"/>
          </a:xfrm>
          <a:prstGeom prst="rect">
            <a:avLst/>
          </a:prstGeom>
          <a:noFill/>
        </p:spPr>
        <p:txBody>
          <a:bodyPr wrap="none">
            <a:spAutoFit/>
          </a:bodyPr>
          <a:lstStyle/>
          <a:p>
            <a:pPr algn="ctr" eaLnBrk="1" fontAlgn="auto" hangingPunct="1">
              <a:spcBef>
                <a:spcPts val="0"/>
              </a:spcBef>
              <a:spcAft>
                <a:spcPts val="0"/>
              </a:spcAft>
              <a:defRPr/>
            </a:pPr>
            <a:r>
              <a:rPr lang="fi-FI" sz="2800" b="1" dirty="0">
                <a:ln w="22225">
                  <a:solidFill>
                    <a:schemeClr val="accent3"/>
                  </a:solidFill>
                  <a:prstDash val="solid"/>
                </a:ln>
                <a:solidFill>
                  <a:schemeClr val="accent3"/>
                </a:solidFill>
                <a:latin typeface="+mn-lt"/>
              </a:rPr>
              <a:t>3. </a:t>
            </a:r>
            <a:r>
              <a:rPr lang="fi-FI" sz="2800" b="1" dirty="0" err="1">
                <a:ln w="22225">
                  <a:solidFill>
                    <a:schemeClr val="accent3"/>
                  </a:solidFill>
                  <a:prstDash val="solid"/>
                </a:ln>
                <a:solidFill>
                  <a:schemeClr val="accent3"/>
                </a:solidFill>
                <a:latin typeface="+mn-lt"/>
              </a:rPr>
              <a:t>lk</a:t>
            </a:r>
            <a:endParaRPr lang="fi-FI" sz="2800" b="1" dirty="0">
              <a:ln w="22225">
                <a:solidFill>
                  <a:schemeClr val="accent3"/>
                </a:solidFill>
                <a:prstDash val="solid"/>
              </a:ln>
              <a:solidFill>
                <a:schemeClr val="accent3"/>
              </a:solidFill>
              <a:latin typeface="+mn-lt"/>
            </a:endParaRPr>
          </a:p>
        </p:txBody>
      </p:sp>
      <p:sp>
        <p:nvSpPr>
          <p:cNvPr id="26633" name="Tekstiruutu 11">
            <a:extLst>
              <a:ext uri="{FF2B5EF4-FFF2-40B4-BE49-F238E27FC236}">
                <a16:creationId xmlns:a16="http://schemas.microsoft.com/office/drawing/2014/main" id="{B48BFE65-8091-4A65-B977-56315021629D}"/>
              </a:ext>
            </a:extLst>
          </p:cNvPr>
          <p:cNvSpPr txBox="1">
            <a:spLocks noChangeArrowheads="1"/>
          </p:cNvSpPr>
          <p:nvPr/>
        </p:nvSpPr>
        <p:spPr bwMode="auto">
          <a:xfrm>
            <a:off x="1292225" y="1849438"/>
            <a:ext cx="2844800" cy="1077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Franklin Gothic Book" panose="020B0503020102020204" pitchFamily="34" charset="0"/>
              </a:defRPr>
            </a:lvl1pPr>
            <a:lvl2pPr marL="742950" indent="-285750">
              <a:defRPr>
                <a:solidFill>
                  <a:schemeClr val="tx1"/>
                </a:solidFill>
                <a:latin typeface="Franklin Gothic Book" panose="020B0503020102020204" pitchFamily="34" charset="0"/>
              </a:defRPr>
            </a:lvl2pPr>
            <a:lvl3pPr marL="1143000" indent="-228600">
              <a:defRPr>
                <a:solidFill>
                  <a:schemeClr val="tx1"/>
                </a:solidFill>
                <a:latin typeface="Franklin Gothic Book" panose="020B0503020102020204" pitchFamily="34" charset="0"/>
              </a:defRPr>
            </a:lvl3pPr>
            <a:lvl4pPr marL="1600200" indent="-228600">
              <a:defRPr>
                <a:solidFill>
                  <a:schemeClr val="tx1"/>
                </a:solidFill>
                <a:latin typeface="Franklin Gothic Book" panose="020B0503020102020204" pitchFamily="34" charset="0"/>
              </a:defRPr>
            </a:lvl4pPr>
            <a:lvl5pPr marL="2057400" indent="-228600">
              <a:defRPr>
                <a:solidFill>
                  <a:schemeClr val="tx1"/>
                </a:solidFill>
                <a:latin typeface="Franklin Gothic Book" panose="020B0503020102020204" pitchFamily="34" charset="0"/>
              </a:defRPr>
            </a:lvl5pPr>
            <a:lvl6pPr marL="2514600" indent="-228600" defTabSz="457200" fontAlgn="base">
              <a:spcBef>
                <a:spcPct val="0"/>
              </a:spcBef>
              <a:spcAft>
                <a:spcPct val="0"/>
              </a:spcAft>
              <a:defRPr>
                <a:solidFill>
                  <a:schemeClr val="tx1"/>
                </a:solidFill>
                <a:latin typeface="Franklin Gothic Book" panose="020B0503020102020204" pitchFamily="34" charset="0"/>
              </a:defRPr>
            </a:lvl6pPr>
            <a:lvl7pPr marL="2971800" indent="-228600" defTabSz="457200" fontAlgn="base">
              <a:spcBef>
                <a:spcPct val="0"/>
              </a:spcBef>
              <a:spcAft>
                <a:spcPct val="0"/>
              </a:spcAft>
              <a:defRPr>
                <a:solidFill>
                  <a:schemeClr val="tx1"/>
                </a:solidFill>
                <a:latin typeface="Franklin Gothic Book" panose="020B0503020102020204" pitchFamily="34" charset="0"/>
              </a:defRPr>
            </a:lvl7pPr>
            <a:lvl8pPr marL="3429000" indent="-228600" defTabSz="457200" fontAlgn="base">
              <a:spcBef>
                <a:spcPct val="0"/>
              </a:spcBef>
              <a:spcAft>
                <a:spcPct val="0"/>
              </a:spcAft>
              <a:defRPr>
                <a:solidFill>
                  <a:schemeClr val="tx1"/>
                </a:solidFill>
                <a:latin typeface="Franklin Gothic Book" panose="020B0503020102020204" pitchFamily="34" charset="0"/>
              </a:defRPr>
            </a:lvl8pPr>
            <a:lvl9pPr marL="3886200" indent="-228600" defTabSz="457200" fontAlgn="base">
              <a:spcBef>
                <a:spcPct val="0"/>
              </a:spcBef>
              <a:spcAft>
                <a:spcPct val="0"/>
              </a:spcAft>
              <a:defRPr>
                <a:solidFill>
                  <a:schemeClr val="tx1"/>
                </a:solidFill>
                <a:latin typeface="Franklin Gothic Book" panose="020B0503020102020204" pitchFamily="34" charset="0"/>
              </a:defRPr>
            </a:lvl9pPr>
          </a:lstStyle>
          <a:p>
            <a:pPr eaLnBrk="1" hangingPunct="1"/>
            <a:r>
              <a:rPr lang="fi-FI" altLang="fi-FI" sz="1600"/>
              <a:t>vapaaehtoinen vieras kieli, </a:t>
            </a:r>
          </a:p>
          <a:p>
            <a:pPr eaLnBrk="1" hangingPunct="1"/>
            <a:r>
              <a:rPr lang="fi-FI" altLang="fi-FI" sz="1600"/>
              <a:t>A2-kieli: espanja, finska*, kiina, saksa, ranska, ruotsi &amp; venäjä </a:t>
            </a:r>
          </a:p>
        </p:txBody>
      </p:sp>
      <p:sp>
        <p:nvSpPr>
          <p:cNvPr id="13" name="Suorakulmio 12">
            <a:extLst>
              <a:ext uri="{FF2B5EF4-FFF2-40B4-BE49-F238E27FC236}">
                <a16:creationId xmlns:a16="http://schemas.microsoft.com/office/drawing/2014/main" id="{2315A50B-DBC3-473F-8D13-420C1B1501AD}"/>
              </a:ext>
            </a:extLst>
          </p:cNvPr>
          <p:cNvSpPr/>
          <p:nvPr/>
        </p:nvSpPr>
        <p:spPr>
          <a:xfrm>
            <a:off x="455981" y="3029400"/>
            <a:ext cx="837089" cy="523220"/>
          </a:xfrm>
          <a:prstGeom prst="rect">
            <a:avLst/>
          </a:prstGeom>
          <a:noFill/>
        </p:spPr>
        <p:txBody>
          <a:bodyPr wrap="none">
            <a:spAutoFit/>
          </a:bodyPr>
          <a:lstStyle/>
          <a:p>
            <a:pPr algn="ctr" eaLnBrk="1" fontAlgn="auto" hangingPunct="1">
              <a:spcBef>
                <a:spcPts val="0"/>
              </a:spcBef>
              <a:spcAft>
                <a:spcPts val="0"/>
              </a:spcAft>
              <a:defRPr/>
            </a:pPr>
            <a:r>
              <a:rPr lang="fi-FI" sz="2800" b="1" dirty="0">
                <a:ln w="22225">
                  <a:solidFill>
                    <a:schemeClr val="accent2"/>
                  </a:solidFill>
                  <a:prstDash val="solid"/>
                </a:ln>
                <a:solidFill>
                  <a:schemeClr val="accent2">
                    <a:lumMod val="40000"/>
                    <a:lumOff val="60000"/>
                  </a:schemeClr>
                </a:solidFill>
                <a:latin typeface="+mn-lt"/>
              </a:rPr>
              <a:t>6. </a:t>
            </a:r>
            <a:r>
              <a:rPr lang="fi-FI" sz="2800" b="1" dirty="0" err="1">
                <a:ln w="22225">
                  <a:solidFill>
                    <a:schemeClr val="accent2"/>
                  </a:solidFill>
                  <a:prstDash val="solid"/>
                </a:ln>
                <a:solidFill>
                  <a:schemeClr val="accent2">
                    <a:lumMod val="40000"/>
                    <a:lumOff val="60000"/>
                  </a:schemeClr>
                </a:solidFill>
                <a:latin typeface="+mn-lt"/>
              </a:rPr>
              <a:t>lk</a:t>
            </a:r>
            <a:endParaRPr lang="fi-FI" sz="2800" b="1" dirty="0">
              <a:ln w="22225">
                <a:solidFill>
                  <a:schemeClr val="accent2"/>
                </a:solidFill>
                <a:prstDash val="solid"/>
              </a:ln>
              <a:solidFill>
                <a:schemeClr val="accent2">
                  <a:lumMod val="40000"/>
                  <a:lumOff val="60000"/>
                </a:schemeClr>
              </a:solidFill>
              <a:latin typeface="+mn-lt"/>
            </a:endParaRPr>
          </a:p>
        </p:txBody>
      </p:sp>
      <p:sp>
        <p:nvSpPr>
          <p:cNvPr id="26635" name="Tekstiruutu 13">
            <a:extLst>
              <a:ext uri="{FF2B5EF4-FFF2-40B4-BE49-F238E27FC236}">
                <a16:creationId xmlns:a16="http://schemas.microsoft.com/office/drawing/2014/main" id="{D861D7BF-CA80-4DB7-9711-55ED944ED7FB}"/>
              </a:ext>
            </a:extLst>
          </p:cNvPr>
          <p:cNvSpPr txBox="1">
            <a:spLocks noChangeArrowheads="1"/>
          </p:cNvSpPr>
          <p:nvPr/>
        </p:nvSpPr>
        <p:spPr bwMode="auto">
          <a:xfrm>
            <a:off x="1292225" y="3028950"/>
            <a:ext cx="284480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Franklin Gothic Book" panose="020B0503020102020204" pitchFamily="34" charset="0"/>
              </a:defRPr>
            </a:lvl1pPr>
            <a:lvl2pPr marL="742950" indent="-285750">
              <a:defRPr>
                <a:solidFill>
                  <a:schemeClr val="tx1"/>
                </a:solidFill>
                <a:latin typeface="Franklin Gothic Book" panose="020B0503020102020204" pitchFamily="34" charset="0"/>
              </a:defRPr>
            </a:lvl2pPr>
            <a:lvl3pPr marL="1143000" indent="-228600">
              <a:defRPr>
                <a:solidFill>
                  <a:schemeClr val="tx1"/>
                </a:solidFill>
                <a:latin typeface="Franklin Gothic Book" panose="020B0503020102020204" pitchFamily="34" charset="0"/>
              </a:defRPr>
            </a:lvl3pPr>
            <a:lvl4pPr marL="1600200" indent="-228600">
              <a:defRPr>
                <a:solidFill>
                  <a:schemeClr val="tx1"/>
                </a:solidFill>
                <a:latin typeface="Franklin Gothic Book" panose="020B0503020102020204" pitchFamily="34" charset="0"/>
              </a:defRPr>
            </a:lvl4pPr>
            <a:lvl5pPr marL="2057400" indent="-228600">
              <a:defRPr>
                <a:solidFill>
                  <a:schemeClr val="tx1"/>
                </a:solidFill>
                <a:latin typeface="Franklin Gothic Book" panose="020B0503020102020204" pitchFamily="34" charset="0"/>
              </a:defRPr>
            </a:lvl5pPr>
            <a:lvl6pPr marL="2514600" indent="-228600" defTabSz="457200" fontAlgn="base">
              <a:spcBef>
                <a:spcPct val="0"/>
              </a:spcBef>
              <a:spcAft>
                <a:spcPct val="0"/>
              </a:spcAft>
              <a:defRPr>
                <a:solidFill>
                  <a:schemeClr val="tx1"/>
                </a:solidFill>
                <a:latin typeface="Franklin Gothic Book" panose="020B0503020102020204" pitchFamily="34" charset="0"/>
              </a:defRPr>
            </a:lvl6pPr>
            <a:lvl7pPr marL="2971800" indent="-228600" defTabSz="457200" fontAlgn="base">
              <a:spcBef>
                <a:spcPct val="0"/>
              </a:spcBef>
              <a:spcAft>
                <a:spcPct val="0"/>
              </a:spcAft>
              <a:defRPr>
                <a:solidFill>
                  <a:schemeClr val="tx1"/>
                </a:solidFill>
                <a:latin typeface="Franklin Gothic Book" panose="020B0503020102020204" pitchFamily="34" charset="0"/>
              </a:defRPr>
            </a:lvl7pPr>
            <a:lvl8pPr marL="3429000" indent="-228600" defTabSz="457200" fontAlgn="base">
              <a:spcBef>
                <a:spcPct val="0"/>
              </a:spcBef>
              <a:spcAft>
                <a:spcPct val="0"/>
              </a:spcAft>
              <a:defRPr>
                <a:solidFill>
                  <a:schemeClr val="tx1"/>
                </a:solidFill>
                <a:latin typeface="Franklin Gothic Book" panose="020B0503020102020204" pitchFamily="34" charset="0"/>
              </a:defRPr>
            </a:lvl8pPr>
            <a:lvl9pPr marL="3886200" indent="-228600" defTabSz="457200" fontAlgn="base">
              <a:spcBef>
                <a:spcPct val="0"/>
              </a:spcBef>
              <a:spcAft>
                <a:spcPct val="0"/>
              </a:spcAft>
              <a:defRPr>
                <a:solidFill>
                  <a:schemeClr val="tx1"/>
                </a:solidFill>
                <a:latin typeface="Franklin Gothic Book" panose="020B0503020102020204" pitchFamily="34" charset="0"/>
              </a:defRPr>
            </a:lvl9pPr>
          </a:lstStyle>
          <a:p>
            <a:pPr eaLnBrk="1" hangingPunct="1"/>
            <a:r>
              <a:rPr lang="fi-FI" altLang="fi-FI" sz="1600"/>
              <a:t>toinen kotimainen kieli eli ruotsi tai finska (B1-kieli)</a:t>
            </a:r>
          </a:p>
        </p:txBody>
      </p:sp>
      <p:sp>
        <p:nvSpPr>
          <p:cNvPr id="15" name="Suorakulmio 14">
            <a:extLst>
              <a:ext uri="{FF2B5EF4-FFF2-40B4-BE49-F238E27FC236}">
                <a16:creationId xmlns:a16="http://schemas.microsoft.com/office/drawing/2014/main" id="{F1297B62-3C8E-46A6-AE48-2FB1239C0575}"/>
              </a:ext>
            </a:extLst>
          </p:cNvPr>
          <p:cNvSpPr/>
          <p:nvPr/>
        </p:nvSpPr>
        <p:spPr>
          <a:xfrm>
            <a:off x="461988" y="3756970"/>
            <a:ext cx="837089" cy="523220"/>
          </a:xfrm>
          <a:prstGeom prst="rect">
            <a:avLst/>
          </a:prstGeom>
          <a:noFill/>
        </p:spPr>
        <p:txBody>
          <a:bodyPr wrap="none">
            <a:spAutoFit/>
          </a:bodyPr>
          <a:lstStyle/>
          <a:p>
            <a:pPr algn="ctr" eaLnBrk="1" fontAlgn="auto" hangingPunct="1">
              <a:spcBef>
                <a:spcPts val="0"/>
              </a:spcBef>
              <a:spcAft>
                <a:spcPts val="0"/>
              </a:spcAft>
              <a:defRPr/>
            </a:pPr>
            <a:r>
              <a:rPr lang="fi-FI" sz="2800" b="1" dirty="0">
                <a:ln w="22225">
                  <a:solidFill>
                    <a:schemeClr val="accent3"/>
                  </a:solidFill>
                  <a:prstDash val="solid"/>
                </a:ln>
                <a:solidFill>
                  <a:schemeClr val="accent3"/>
                </a:solidFill>
                <a:latin typeface="+mn-lt"/>
              </a:rPr>
              <a:t>8. </a:t>
            </a:r>
            <a:r>
              <a:rPr lang="fi-FI" sz="2800" b="1" dirty="0" err="1">
                <a:ln w="22225">
                  <a:solidFill>
                    <a:schemeClr val="accent3"/>
                  </a:solidFill>
                  <a:prstDash val="solid"/>
                </a:ln>
                <a:solidFill>
                  <a:schemeClr val="accent3"/>
                </a:solidFill>
                <a:latin typeface="+mn-lt"/>
              </a:rPr>
              <a:t>lk</a:t>
            </a:r>
            <a:endParaRPr lang="fi-FI" sz="2800" b="1" dirty="0">
              <a:ln w="22225">
                <a:solidFill>
                  <a:schemeClr val="accent3"/>
                </a:solidFill>
                <a:prstDash val="solid"/>
              </a:ln>
              <a:solidFill>
                <a:schemeClr val="accent3"/>
              </a:solidFill>
              <a:latin typeface="+mn-lt"/>
            </a:endParaRPr>
          </a:p>
        </p:txBody>
      </p:sp>
      <p:sp>
        <p:nvSpPr>
          <p:cNvPr id="26637" name="Tekstiruutu 15">
            <a:extLst>
              <a:ext uri="{FF2B5EF4-FFF2-40B4-BE49-F238E27FC236}">
                <a16:creationId xmlns:a16="http://schemas.microsoft.com/office/drawing/2014/main" id="{25805BA8-5FE8-49CA-8500-B8F3055B6EB9}"/>
              </a:ext>
            </a:extLst>
          </p:cNvPr>
          <p:cNvSpPr txBox="1">
            <a:spLocks noChangeArrowheads="1"/>
          </p:cNvSpPr>
          <p:nvPr/>
        </p:nvSpPr>
        <p:spPr bwMode="auto">
          <a:xfrm>
            <a:off x="1298575" y="3768725"/>
            <a:ext cx="254000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Franklin Gothic Book" panose="020B0503020102020204" pitchFamily="34" charset="0"/>
              </a:defRPr>
            </a:lvl1pPr>
            <a:lvl2pPr marL="742950" indent="-285750">
              <a:defRPr>
                <a:solidFill>
                  <a:schemeClr val="tx1"/>
                </a:solidFill>
                <a:latin typeface="Franklin Gothic Book" panose="020B0503020102020204" pitchFamily="34" charset="0"/>
              </a:defRPr>
            </a:lvl2pPr>
            <a:lvl3pPr marL="1143000" indent="-228600">
              <a:defRPr>
                <a:solidFill>
                  <a:schemeClr val="tx1"/>
                </a:solidFill>
                <a:latin typeface="Franklin Gothic Book" panose="020B0503020102020204" pitchFamily="34" charset="0"/>
              </a:defRPr>
            </a:lvl3pPr>
            <a:lvl4pPr marL="1600200" indent="-228600">
              <a:defRPr>
                <a:solidFill>
                  <a:schemeClr val="tx1"/>
                </a:solidFill>
                <a:latin typeface="Franklin Gothic Book" panose="020B0503020102020204" pitchFamily="34" charset="0"/>
              </a:defRPr>
            </a:lvl4pPr>
            <a:lvl5pPr marL="2057400" indent="-228600">
              <a:defRPr>
                <a:solidFill>
                  <a:schemeClr val="tx1"/>
                </a:solidFill>
                <a:latin typeface="Franklin Gothic Book" panose="020B0503020102020204" pitchFamily="34" charset="0"/>
              </a:defRPr>
            </a:lvl5pPr>
            <a:lvl6pPr marL="2514600" indent="-228600" defTabSz="457200" fontAlgn="base">
              <a:spcBef>
                <a:spcPct val="0"/>
              </a:spcBef>
              <a:spcAft>
                <a:spcPct val="0"/>
              </a:spcAft>
              <a:defRPr>
                <a:solidFill>
                  <a:schemeClr val="tx1"/>
                </a:solidFill>
                <a:latin typeface="Franklin Gothic Book" panose="020B0503020102020204" pitchFamily="34" charset="0"/>
              </a:defRPr>
            </a:lvl6pPr>
            <a:lvl7pPr marL="2971800" indent="-228600" defTabSz="457200" fontAlgn="base">
              <a:spcBef>
                <a:spcPct val="0"/>
              </a:spcBef>
              <a:spcAft>
                <a:spcPct val="0"/>
              </a:spcAft>
              <a:defRPr>
                <a:solidFill>
                  <a:schemeClr val="tx1"/>
                </a:solidFill>
                <a:latin typeface="Franklin Gothic Book" panose="020B0503020102020204" pitchFamily="34" charset="0"/>
              </a:defRPr>
            </a:lvl7pPr>
            <a:lvl8pPr marL="3429000" indent="-228600" defTabSz="457200" fontAlgn="base">
              <a:spcBef>
                <a:spcPct val="0"/>
              </a:spcBef>
              <a:spcAft>
                <a:spcPct val="0"/>
              </a:spcAft>
              <a:defRPr>
                <a:solidFill>
                  <a:schemeClr val="tx1"/>
                </a:solidFill>
                <a:latin typeface="Franklin Gothic Book" panose="020B0503020102020204" pitchFamily="34" charset="0"/>
              </a:defRPr>
            </a:lvl8pPr>
            <a:lvl9pPr marL="3886200" indent="-228600" defTabSz="457200" fontAlgn="base">
              <a:spcBef>
                <a:spcPct val="0"/>
              </a:spcBef>
              <a:spcAft>
                <a:spcPct val="0"/>
              </a:spcAft>
              <a:defRPr>
                <a:solidFill>
                  <a:schemeClr val="tx1"/>
                </a:solidFill>
                <a:latin typeface="Franklin Gothic Book" panose="020B0503020102020204" pitchFamily="34" charset="0"/>
              </a:defRPr>
            </a:lvl9pPr>
          </a:lstStyle>
          <a:p>
            <a:pPr eaLnBrk="1" hangingPunct="1"/>
            <a:r>
              <a:rPr lang="fi-FI" altLang="fi-FI" sz="1600"/>
              <a:t>vapaaehtoinen vieras kieli, B2-kieli</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Otsikko 3">
            <a:extLst>
              <a:ext uri="{FF2B5EF4-FFF2-40B4-BE49-F238E27FC236}">
                <a16:creationId xmlns:a16="http://schemas.microsoft.com/office/drawing/2014/main" id="{509F2495-F8D0-4CCF-8C4C-6757A8A72E8D}"/>
              </a:ext>
            </a:extLst>
          </p:cNvPr>
          <p:cNvSpPr>
            <a:spLocks noGrp="1" noChangeArrowheads="1"/>
          </p:cNvSpPr>
          <p:nvPr>
            <p:ph type="title"/>
          </p:nvPr>
        </p:nvSpPr>
        <p:spPr/>
        <p:txBody>
          <a:bodyPr/>
          <a:lstStyle/>
          <a:p>
            <a:r>
              <a:rPr lang="fi-FI" altLang="fi-FI"/>
              <a:t>Kuinka monta tuntia A2-kieltä opetetaan peruskoulun aikana?</a:t>
            </a:r>
            <a:endParaRPr lang="fi-FI" altLang="fi-FI" sz="1800" i="1"/>
          </a:p>
        </p:txBody>
      </p:sp>
      <p:sp>
        <p:nvSpPr>
          <p:cNvPr id="2" name="Sisällön paikkamerkki 1">
            <a:extLst>
              <a:ext uri="{FF2B5EF4-FFF2-40B4-BE49-F238E27FC236}">
                <a16:creationId xmlns:a16="http://schemas.microsoft.com/office/drawing/2014/main" id="{41F7F97D-60BD-404B-850D-6371A7449A59}"/>
              </a:ext>
            </a:extLst>
          </p:cNvPr>
          <p:cNvSpPr>
            <a:spLocks noGrp="1"/>
          </p:cNvSpPr>
          <p:nvPr>
            <p:ph idx="1"/>
          </p:nvPr>
        </p:nvSpPr>
        <p:spPr>
          <a:xfrm>
            <a:off x="457200" y="1177925"/>
            <a:ext cx="4375150" cy="3117850"/>
          </a:xfrm>
        </p:spPr>
        <p:txBody>
          <a:bodyPr rtlCol="0">
            <a:normAutofit lnSpcReduction="10000"/>
          </a:bodyPr>
          <a:lstStyle/>
          <a:p>
            <a:pPr fontAlgn="auto">
              <a:spcAft>
                <a:spcPts val="0"/>
              </a:spcAft>
              <a:buFont typeface="Arial"/>
              <a:buChar char="•"/>
              <a:defRPr/>
            </a:pPr>
            <a:r>
              <a:rPr lang="fi-FI" dirty="0"/>
              <a:t>Lahden perusopetuksessa A2-kieltä opetetaan valtioneuvoston asetuksen 422/2012 asettamalla vähimmäismäärällä eli yhteensä 12 vuosiviikkotuntia peruskoulun aikana.</a:t>
            </a:r>
          </a:p>
          <a:p>
            <a:pPr fontAlgn="auto">
              <a:spcAft>
                <a:spcPts val="0"/>
              </a:spcAft>
              <a:buFont typeface="Arial"/>
              <a:buChar char="•"/>
              <a:defRPr/>
            </a:pPr>
            <a:endParaRPr lang="fi-FI" dirty="0"/>
          </a:p>
          <a:p>
            <a:pPr fontAlgn="auto">
              <a:spcAft>
                <a:spcPts val="0"/>
              </a:spcAft>
              <a:buFont typeface="Arial"/>
              <a:buChar char="•"/>
              <a:defRPr/>
            </a:pPr>
            <a:r>
              <a:rPr lang="fi-FI" dirty="0"/>
              <a:t>A2-kielelle varatut 12 vuosiviikkotuntia jakautuvat luokille 3. – 9. siten, että kaikilla muilla luokilla A2-kielen opetusta on 2 h / vko paitsi 3. ja 8. luokalla 1 h / vko.</a:t>
            </a:r>
          </a:p>
          <a:p>
            <a:pPr fontAlgn="auto">
              <a:spcAft>
                <a:spcPts val="0"/>
              </a:spcAft>
              <a:buFont typeface="Arial"/>
              <a:buChar char="•"/>
              <a:defRPr/>
            </a:pPr>
            <a:endParaRPr lang="fi-FI" dirty="0"/>
          </a:p>
        </p:txBody>
      </p:sp>
      <p:sp>
        <p:nvSpPr>
          <p:cNvPr id="15" name="Suorakulmio 14">
            <a:extLst>
              <a:ext uri="{FF2B5EF4-FFF2-40B4-BE49-F238E27FC236}">
                <a16:creationId xmlns:a16="http://schemas.microsoft.com/office/drawing/2014/main" id="{493261CE-600B-42B5-9E11-26E183ECC7B9}"/>
              </a:ext>
            </a:extLst>
          </p:cNvPr>
          <p:cNvSpPr/>
          <p:nvPr/>
        </p:nvSpPr>
        <p:spPr>
          <a:xfrm>
            <a:off x="4832350" y="1211263"/>
            <a:ext cx="3917950" cy="2914650"/>
          </a:xfrm>
          <a:prstGeom prst="rect">
            <a:avLst/>
          </a:prstGeom>
        </p:spPr>
        <p:style>
          <a:lnRef idx="2">
            <a:schemeClr val="accent3"/>
          </a:lnRef>
          <a:fillRef idx="1">
            <a:schemeClr val="lt1"/>
          </a:fillRef>
          <a:effectRef idx="0">
            <a:schemeClr val="accent3"/>
          </a:effectRef>
          <a:fontRef idx="minor">
            <a:schemeClr val="dk1"/>
          </a:fontRef>
        </p:style>
        <p:txBody>
          <a:bodyPr anchor="ctr"/>
          <a:lstStyle/>
          <a:p>
            <a:pPr eaLnBrk="1" fontAlgn="auto" hangingPunct="1">
              <a:spcBef>
                <a:spcPts val="0"/>
              </a:spcBef>
              <a:spcAft>
                <a:spcPts val="0"/>
              </a:spcAft>
              <a:defRPr/>
            </a:pPr>
            <a:r>
              <a:rPr lang="fi-FI" sz="1400" dirty="0"/>
              <a:t>”Mielestäni on tärkeää, että A2 -kieli aloitetaan 1 </a:t>
            </a:r>
            <a:r>
              <a:rPr lang="fi-FI" sz="1400" dirty="0" err="1"/>
              <a:t>vvt</a:t>
            </a:r>
            <a:r>
              <a:rPr lang="fi-FI" sz="1400" dirty="0"/>
              <a:t>, koska 3. luokalla oppilas siirtyy alkuopetuksesta "isomman" koululaisen rooliin ja A1 -kielessä siirrytään myös enemmän kirjoittamisen ja lukemisen maailmaan, tämä vaihtoehto takaa myös yläkoulun 8.luokalle valinnaismahdollisuudet.” </a:t>
            </a:r>
            <a:r>
              <a:rPr lang="fi-FI" sz="1400" i="1" dirty="0"/>
              <a:t>(kyselyyn vastannut opettaja)</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Otsikko 3">
            <a:extLst>
              <a:ext uri="{FF2B5EF4-FFF2-40B4-BE49-F238E27FC236}">
                <a16:creationId xmlns:a16="http://schemas.microsoft.com/office/drawing/2014/main" id="{92387D9A-F1EC-4A93-80A3-DFC32341B5F2}"/>
              </a:ext>
            </a:extLst>
          </p:cNvPr>
          <p:cNvSpPr>
            <a:spLocks noGrp="1" noChangeArrowheads="1"/>
          </p:cNvSpPr>
          <p:nvPr>
            <p:ph type="title"/>
          </p:nvPr>
        </p:nvSpPr>
        <p:spPr/>
        <p:txBody>
          <a:bodyPr/>
          <a:lstStyle/>
          <a:p>
            <a:r>
              <a:rPr lang="fi-FI" altLang="fi-FI"/>
              <a:t>A2-kielen tuntijako 1.8.2021 alkaen</a:t>
            </a:r>
            <a:endParaRPr lang="fi-FI" altLang="fi-FI" sz="1800" i="1"/>
          </a:p>
        </p:txBody>
      </p:sp>
      <p:graphicFrame>
        <p:nvGraphicFramePr>
          <p:cNvPr id="6" name="Taulukko 5">
            <a:extLst>
              <a:ext uri="{FF2B5EF4-FFF2-40B4-BE49-F238E27FC236}">
                <a16:creationId xmlns:a16="http://schemas.microsoft.com/office/drawing/2014/main" id="{458C662C-DA9C-4529-A774-86F691F11F2A}"/>
              </a:ext>
            </a:extLst>
          </p:cNvPr>
          <p:cNvGraphicFramePr>
            <a:graphicFrameLocks noGrp="1"/>
          </p:cNvGraphicFramePr>
          <p:nvPr/>
        </p:nvGraphicFramePr>
        <p:xfrm>
          <a:off x="569913" y="1179513"/>
          <a:ext cx="7872414" cy="2784476"/>
        </p:xfrm>
        <a:graphic>
          <a:graphicData uri="http://schemas.openxmlformats.org/drawingml/2006/table">
            <a:tbl>
              <a:tblPr firstRow="1" firstCol="1" bandRow="1">
                <a:tableStyleId>{F5AB1C69-6EDB-4FF4-983F-18BD219EF322}</a:tableStyleId>
              </a:tblPr>
              <a:tblGrid>
                <a:gridCol w="1233080">
                  <a:extLst>
                    <a:ext uri="{9D8B030D-6E8A-4147-A177-3AD203B41FA5}">
                      <a16:colId xmlns:a16="http://schemas.microsoft.com/office/drawing/2014/main" val="20000"/>
                    </a:ext>
                  </a:extLst>
                </a:gridCol>
                <a:gridCol w="760988">
                  <a:extLst>
                    <a:ext uri="{9D8B030D-6E8A-4147-A177-3AD203B41FA5}">
                      <a16:colId xmlns:a16="http://schemas.microsoft.com/office/drawing/2014/main" val="20001"/>
                    </a:ext>
                  </a:extLst>
                </a:gridCol>
                <a:gridCol w="541331">
                  <a:extLst>
                    <a:ext uri="{9D8B030D-6E8A-4147-A177-3AD203B41FA5}">
                      <a16:colId xmlns:a16="http://schemas.microsoft.com/office/drawing/2014/main" val="20002"/>
                    </a:ext>
                  </a:extLst>
                </a:gridCol>
                <a:gridCol w="592692">
                  <a:extLst>
                    <a:ext uri="{9D8B030D-6E8A-4147-A177-3AD203B41FA5}">
                      <a16:colId xmlns:a16="http://schemas.microsoft.com/office/drawing/2014/main" val="20003"/>
                    </a:ext>
                  </a:extLst>
                </a:gridCol>
                <a:gridCol w="592692">
                  <a:extLst>
                    <a:ext uri="{9D8B030D-6E8A-4147-A177-3AD203B41FA5}">
                      <a16:colId xmlns:a16="http://schemas.microsoft.com/office/drawing/2014/main" val="20004"/>
                    </a:ext>
                  </a:extLst>
                </a:gridCol>
                <a:gridCol w="594086">
                  <a:extLst>
                    <a:ext uri="{9D8B030D-6E8A-4147-A177-3AD203B41FA5}">
                      <a16:colId xmlns:a16="http://schemas.microsoft.com/office/drawing/2014/main" val="20005"/>
                    </a:ext>
                  </a:extLst>
                </a:gridCol>
                <a:gridCol w="592692">
                  <a:extLst>
                    <a:ext uri="{9D8B030D-6E8A-4147-A177-3AD203B41FA5}">
                      <a16:colId xmlns:a16="http://schemas.microsoft.com/office/drawing/2014/main" val="20006"/>
                    </a:ext>
                  </a:extLst>
                </a:gridCol>
                <a:gridCol w="592692">
                  <a:extLst>
                    <a:ext uri="{9D8B030D-6E8A-4147-A177-3AD203B41FA5}">
                      <a16:colId xmlns:a16="http://schemas.microsoft.com/office/drawing/2014/main" val="20007"/>
                    </a:ext>
                  </a:extLst>
                </a:gridCol>
                <a:gridCol w="592692">
                  <a:extLst>
                    <a:ext uri="{9D8B030D-6E8A-4147-A177-3AD203B41FA5}">
                      <a16:colId xmlns:a16="http://schemas.microsoft.com/office/drawing/2014/main" val="20008"/>
                    </a:ext>
                  </a:extLst>
                </a:gridCol>
                <a:gridCol w="594086">
                  <a:extLst>
                    <a:ext uri="{9D8B030D-6E8A-4147-A177-3AD203B41FA5}">
                      <a16:colId xmlns:a16="http://schemas.microsoft.com/office/drawing/2014/main" val="20009"/>
                    </a:ext>
                  </a:extLst>
                </a:gridCol>
                <a:gridCol w="1185383">
                  <a:extLst>
                    <a:ext uri="{9D8B030D-6E8A-4147-A177-3AD203B41FA5}">
                      <a16:colId xmlns:a16="http://schemas.microsoft.com/office/drawing/2014/main" val="20010"/>
                    </a:ext>
                  </a:extLst>
                </a:gridCol>
              </a:tblGrid>
              <a:tr h="793068">
                <a:tc>
                  <a:txBody>
                    <a:bodyPr/>
                    <a:lstStyle/>
                    <a:p>
                      <a:pPr algn="ctr"/>
                      <a:endParaRPr lang="fi-FI" sz="1400" dirty="0">
                        <a:solidFill>
                          <a:schemeClr val="tx1"/>
                        </a:solidFill>
                        <a:effectLst/>
                        <a:latin typeface="Calibri" panose="020F0502020204030204" pitchFamily="34" charset="0"/>
                        <a:cs typeface="Calibri" panose="020F0502020204030204" pitchFamily="34" charset="0"/>
                      </a:endParaRPr>
                    </a:p>
                  </a:txBody>
                  <a:tcPr marL="9526" marR="9526" marT="9521" marB="9521" anchor="ctr"/>
                </a:tc>
                <a:tc>
                  <a:txBody>
                    <a:bodyPr/>
                    <a:lstStyle/>
                    <a:p>
                      <a:pPr algn="ctr" fontAlgn="base">
                        <a:spcAft>
                          <a:spcPts val="0"/>
                        </a:spcAft>
                      </a:pPr>
                      <a:r>
                        <a:rPr lang="fi-FI" sz="1600" dirty="0">
                          <a:solidFill>
                            <a:schemeClr val="tx1"/>
                          </a:solidFill>
                          <a:effectLst/>
                        </a:rPr>
                        <a:t>1 </a:t>
                      </a:r>
                      <a:r>
                        <a:rPr lang="fi-FI" sz="1600" dirty="0" err="1">
                          <a:solidFill>
                            <a:schemeClr val="tx1"/>
                          </a:solidFill>
                          <a:effectLst/>
                        </a:rPr>
                        <a:t>lk</a:t>
                      </a:r>
                      <a:endParaRPr lang="fi-FI" sz="16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9526" marR="9526" marT="9521" marB="9521" anchor="ctr"/>
                </a:tc>
                <a:tc>
                  <a:txBody>
                    <a:bodyPr/>
                    <a:lstStyle/>
                    <a:p>
                      <a:pPr algn="ctr" fontAlgn="base">
                        <a:spcAft>
                          <a:spcPts val="0"/>
                        </a:spcAft>
                      </a:pPr>
                      <a:r>
                        <a:rPr lang="fi-FI" sz="1600" dirty="0">
                          <a:solidFill>
                            <a:schemeClr val="tx1"/>
                          </a:solidFill>
                          <a:effectLst/>
                        </a:rPr>
                        <a:t>2 </a:t>
                      </a:r>
                      <a:r>
                        <a:rPr lang="fi-FI" sz="1600" dirty="0" err="1">
                          <a:solidFill>
                            <a:schemeClr val="tx1"/>
                          </a:solidFill>
                          <a:effectLst/>
                        </a:rPr>
                        <a:t>lk</a:t>
                      </a:r>
                      <a:endParaRPr lang="fi-FI" sz="16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9526" marR="9526" marT="9521" marB="9521" anchor="ctr"/>
                </a:tc>
                <a:tc>
                  <a:txBody>
                    <a:bodyPr/>
                    <a:lstStyle/>
                    <a:p>
                      <a:pPr algn="ctr" fontAlgn="base">
                        <a:spcAft>
                          <a:spcPts val="0"/>
                        </a:spcAft>
                      </a:pPr>
                      <a:r>
                        <a:rPr lang="fi-FI" sz="1600">
                          <a:solidFill>
                            <a:schemeClr val="tx1"/>
                          </a:solidFill>
                          <a:effectLst/>
                        </a:rPr>
                        <a:t>3 lk</a:t>
                      </a:r>
                      <a:endParaRPr lang="fi-FI" sz="160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9526" marR="9526" marT="9521" marB="9521" anchor="ctr"/>
                </a:tc>
                <a:tc>
                  <a:txBody>
                    <a:bodyPr/>
                    <a:lstStyle/>
                    <a:p>
                      <a:pPr algn="ctr" fontAlgn="base">
                        <a:spcAft>
                          <a:spcPts val="0"/>
                        </a:spcAft>
                      </a:pPr>
                      <a:r>
                        <a:rPr lang="fi-FI" sz="1600">
                          <a:solidFill>
                            <a:schemeClr val="tx1"/>
                          </a:solidFill>
                          <a:effectLst/>
                        </a:rPr>
                        <a:t>4 lk </a:t>
                      </a:r>
                      <a:endParaRPr lang="fi-FI" sz="160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9526" marR="9526" marT="9521" marB="9521" anchor="ctr"/>
                </a:tc>
                <a:tc>
                  <a:txBody>
                    <a:bodyPr/>
                    <a:lstStyle/>
                    <a:p>
                      <a:pPr algn="ctr" fontAlgn="base">
                        <a:spcAft>
                          <a:spcPts val="0"/>
                        </a:spcAft>
                      </a:pPr>
                      <a:r>
                        <a:rPr lang="fi-FI" sz="1600" dirty="0">
                          <a:solidFill>
                            <a:schemeClr val="tx1"/>
                          </a:solidFill>
                          <a:effectLst/>
                        </a:rPr>
                        <a:t>5 </a:t>
                      </a:r>
                      <a:r>
                        <a:rPr lang="fi-FI" sz="1600" dirty="0" err="1">
                          <a:solidFill>
                            <a:schemeClr val="tx1"/>
                          </a:solidFill>
                          <a:effectLst/>
                        </a:rPr>
                        <a:t>lk</a:t>
                      </a:r>
                      <a:endParaRPr lang="fi-FI" sz="16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9526" marR="9526" marT="9521" marB="9521" anchor="ctr"/>
                </a:tc>
                <a:tc>
                  <a:txBody>
                    <a:bodyPr/>
                    <a:lstStyle/>
                    <a:p>
                      <a:pPr algn="ctr" fontAlgn="base">
                        <a:spcAft>
                          <a:spcPts val="0"/>
                        </a:spcAft>
                      </a:pPr>
                      <a:r>
                        <a:rPr lang="fi-FI" sz="1600">
                          <a:solidFill>
                            <a:schemeClr val="tx1"/>
                          </a:solidFill>
                          <a:effectLst/>
                        </a:rPr>
                        <a:t>6 lk </a:t>
                      </a:r>
                      <a:endParaRPr lang="fi-FI" sz="160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9526" marR="9526" marT="9521" marB="9521" anchor="ctr"/>
                </a:tc>
                <a:tc>
                  <a:txBody>
                    <a:bodyPr/>
                    <a:lstStyle/>
                    <a:p>
                      <a:pPr algn="ctr" fontAlgn="base">
                        <a:spcAft>
                          <a:spcPts val="0"/>
                        </a:spcAft>
                      </a:pPr>
                      <a:r>
                        <a:rPr lang="fi-FI" sz="1600">
                          <a:solidFill>
                            <a:schemeClr val="tx1"/>
                          </a:solidFill>
                          <a:effectLst/>
                        </a:rPr>
                        <a:t>7 lk </a:t>
                      </a:r>
                      <a:endParaRPr lang="fi-FI" sz="160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9526" marR="9526" marT="9521" marB="9521" anchor="ctr"/>
                </a:tc>
                <a:tc>
                  <a:txBody>
                    <a:bodyPr/>
                    <a:lstStyle/>
                    <a:p>
                      <a:pPr algn="ctr" fontAlgn="base">
                        <a:spcAft>
                          <a:spcPts val="0"/>
                        </a:spcAft>
                      </a:pPr>
                      <a:r>
                        <a:rPr lang="fi-FI" sz="1600">
                          <a:solidFill>
                            <a:schemeClr val="tx1"/>
                          </a:solidFill>
                          <a:effectLst/>
                        </a:rPr>
                        <a:t>8 lk </a:t>
                      </a:r>
                      <a:endParaRPr lang="fi-FI" sz="160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9526" marR="9526" marT="9521" marB="9521" anchor="ctr"/>
                </a:tc>
                <a:tc>
                  <a:txBody>
                    <a:bodyPr/>
                    <a:lstStyle/>
                    <a:p>
                      <a:pPr algn="ctr" fontAlgn="base">
                        <a:spcAft>
                          <a:spcPts val="0"/>
                        </a:spcAft>
                      </a:pPr>
                      <a:r>
                        <a:rPr lang="fi-FI" sz="1600">
                          <a:solidFill>
                            <a:schemeClr val="tx1"/>
                          </a:solidFill>
                          <a:effectLst/>
                        </a:rPr>
                        <a:t>9 lk </a:t>
                      </a:r>
                      <a:endParaRPr lang="fi-FI" sz="160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9526" marR="9526" marT="9521" marB="9521" anchor="ctr"/>
                </a:tc>
                <a:tc>
                  <a:txBody>
                    <a:bodyPr/>
                    <a:lstStyle/>
                    <a:p>
                      <a:pPr algn="ctr" fontAlgn="base">
                        <a:spcAft>
                          <a:spcPts val="0"/>
                        </a:spcAft>
                      </a:pPr>
                      <a:r>
                        <a:rPr lang="fi-FI" sz="1600" dirty="0">
                          <a:solidFill>
                            <a:schemeClr val="tx1"/>
                          </a:solidFill>
                          <a:effectLst/>
                        </a:rPr>
                        <a:t>YHT</a:t>
                      </a:r>
                      <a:endParaRPr lang="fi-FI" sz="16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9526" marR="9526" marT="9521" marB="9521" anchor="ctr"/>
                </a:tc>
                <a:extLst>
                  <a:ext uri="{0D108BD9-81ED-4DB2-BD59-A6C34878D82A}">
                    <a16:rowId xmlns:a16="http://schemas.microsoft.com/office/drawing/2014/main" val="10000"/>
                  </a:ext>
                </a:extLst>
              </a:tr>
              <a:tr h="995704">
                <a:tc>
                  <a:txBody>
                    <a:bodyPr/>
                    <a:lstStyle/>
                    <a:p>
                      <a:pPr algn="ctr" fontAlgn="base">
                        <a:spcAft>
                          <a:spcPts val="0"/>
                        </a:spcAft>
                      </a:pPr>
                      <a:r>
                        <a:rPr lang="fi-FI" sz="14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Lapsi opiskelee A2-kieltä</a:t>
                      </a:r>
                    </a:p>
                  </a:txBody>
                  <a:tcPr marL="9526" marR="9526" marT="9521" marB="9521" anchor="ctr"/>
                </a:tc>
                <a:tc>
                  <a:txBody>
                    <a:bodyPr/>
                    <a:lstStyle/>
                    <a:p>
                      <a:pPr algn="ctr" fontAlgn="base">
                        <a:spcAft>
                          <a:spcPts val="0"/>
                        </a:spcAft>
                      </a:pPr>
                      <a:r>
                        <a:rPr lang="fi-FI" sz="16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21</a:t>
                      </a:r>
                    </a:p>
                    <a:p>
                      <a:pPr algn="ctr" fontAlgn="base">
                        <a:spcAft>
                          <a:spcPts val="0"/>
                        </a:spcAft>
                      </a:pPr>
                      <a:endParaRPr lang="fi-FI" sz="1200" b="1"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9526" marR="9526" marT="9521" marB="9521" anchor="ctr"/>
                </a:tc>
                <a:tc>
                  <a:txBody>
                    <a:bodyPr/>
                    <a:lstStyle/>
                    <a:p>
                      <a:pPr algn="ctr" fontAlgn="base">
                        <a:spcAft>
                          <a:spcPts val="0"/>
                        </a:spcAft>
                      </a:pPr>
                      <a:r>
                        <a:rPr lang="fi-FI" sz="16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21</a:t>
                      </a:r>
                    </a:p>
                    <a:p>
                      <a:pPr algn="ctr" fontAlgn="base">
                        <a:spcAft>
                          <a:spcPts val="0"/>
                        </a:spcAft>
                      </a:pPr>
                      <a:endParaRPr lang="fi-FI" sz="1200" b="1"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9526" marR="9526" marT="9521" marB="9521" anchor="ctr"/>
                </a:tc>
                <a:tc>
                  <a:txBody>
                    <a:bodyPr/>
                    <a:lstStyle/>
                    <a:p>
                      <a:pPr algn="ctr" fontAlgn="base">
                        <a:spcAft>
                          <a:spcPts val="0"/>
                        </a:spcAft>
                      </a:pPr>
                      <a:r>
                        <a:rPr lang="fi-FI" sz="16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24</a:t>
                      </a:r>
                    </a:p>
                    <a:p>
                      <a:pPr algn="ctr" fontAlgn="base">
                        <a:spcAft>
                          <a:spcPts val="0"/>
                        </a:spcAft>
                      </a:pPr>
                      <a:r>
                        <a:rPr lang="fi-FI" sz="12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a:t>
                      </a:r>
                    </a:p>
                  </a:txBody>
                  <a:tcPr marL="9526" marR="9526" marT="9521" marB="9521" anchor="ctr"/>
                </a:tc>
                <a:tc>
                  <a:txBody>
                    <a:bodyPr/>
                    <a:lstStyle/>
                    <a:p>
                      <a:pPr algn="ctr" fontAlgn="base">
                        <a:spcAft>
                          <a:spcPts val="0"/>
                        </a:spcAft>
                      </a:pPr>
                      <a:r>
                        <a:rPr lang="fi-FI" sz="16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26</a:t>
                      </a:r>
                    </a:p>
                    <a:p>
                      <a:pPr algn="ctr" fontAlgn="base">
                        <a:spcAft>
                          <a:spcPts val="0"/>
                        </a:spcAft>
                      </a:pPr>
                      <a:r>
                        <a:rPr lang="fi-FI" sz="12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(+2)</a:t>
                      </a:r>
                    </a:p>
                  </a:txBody>
                  <a:tcPr marL="9526" marR="9526" marT="9521" marB="9521" anchor="ctr"/>
                </a:tc>
                <a:tc>
                  <a:txBody>
                    <a:bodyPr/>
                    <a:lstStyle/>
                    <a:p>
                      <a:pPr algn="ctr" fontAlgn="base">
                        <a:spcAft>
                          <a:spcPts val="0"/>
                        </a:spcAft>
                      </a:pPr>
                      <a:r>
                        <a:rPr lang="fi-FI" sz="16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27</a:t>
                      </a:r>
                    </a:p>
                    <a:p>
                      <a:pPr algn="ctr" fontAlgn="base">
                        <a:spcAft>
                          <a:spcPts val="0"/>
                        </a:spcAft>
                      </a:pPr>
                      <a:r>
                        <a:rPr lang="fi-FI" sz="12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(+2)</a:t>
                      </a:r>
                    </a:p>
                  </a:txBody>
                  <a:tcPr marL="9526" marR="9526" marT="9521" marB="9521" anchor="ctr"/>
                </a:tc>
                <a:tc>
                  <a:txBody>
                    <a:bodyPr/>
                    <a:lstStyle/>
                    <a:p>
                      <a:pPr algn="ctr" fontAlgn="base">
                        <a:spcAft>
                          <a:spcPts val="0"/>
                        </a:spcAft>
                      </a:pPr>
                      <a:r>
                        <a:rPr lang="fi-FI" sz="16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28</a:t>
                      </a:r>
                    </a:p>
                    <a:p>
                      <a:pPr algn="ctr" fontAlgn="base">
                        <a:spcAft>
                          <a:spcPts val="0"/>
                        </a:spcAft>
                      </a:pPr>
                      <a:r>
                        <a:rPr lang="fi-FI" sz="12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(+2)</a:t>
                      </a:r>
                    </a:p>
                  </a:txBody>
                  <a:tcPr marL="9526" marR="9526" marT="9521" marB="9521" anchor="ctr"/>
                </a:tc>
                <a:tc>
                  <a:txBody>
                    <a:bodyPr/>
                    <a:lstStyle/>
                    <a:p>
                      <a:pPr algn="ctr" fontAlgn="base">
                        <a:spcAft>
                          <a:spcPts val="0"/>
                        </a:spcAft>
                      </a:pPr>
                      <a:r>
                        <a:rPr lang="fi-FI" sz="16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32</a:t>
                      </a:r>
                    </a:p>
                    <a:p>
                      <a:pPr algn="ctr" fontAlgn="base">
                        <a:spcAft>
                          <a:spcPts val="0"/>
                        </a:spcAft>
                      </a:pPr>
                      <a:r>
                        <a:rPr lang="fi-FI" sz="12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(+2)</a:t>
                      </a:r>
                    </a:p>
                  </a:txBody>
                  <a:tcPr marL="9526" marR="9526" marT="9521" marB="9521" anchor="ctr"/>
                </a:tc>
                <a:tc>
                  <a:txBody>
                    <a:bodyPr/>
                    <a:lstStyle/>
                    <a:p>
                      <a:pPr algn="ctr" fontAlgn="base">
                        <a:spcAft>
                          <a:spcPts val="0"/>
                        </a:spcAft>
                      </a:pPr>
                      <a:r>
                        <a:rPr lang="fi-FI" sz="16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29</a:t>
                      </a:r>
                    </a:p>
                    <a:p>
                      <a:pPr algn="ctr" fontAlgn="base">
                        <a:spcAft>
                          <a:spcPts val="0"/>
                        </a:spcAft>
                      </a:pPr>
                      <a:endParaRPr lang="fi-FI" sz="1200" b="1"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9526" marR="9526" marT="9521" marB="9521" anchor="ctr"/>
                </a:tc>
                <a:tc>
                  <a:txBody>
                    <a:bodyPr/>
                    <a:lstStyle/>
                    <a:p>
                      <a:pPr algn="ctr" fontAlgn="base">
                        <a:spcAft>
                          <a:spcPts val="0"/>
                        </a:spcAft>
                      </a:pPr>
                      <a:r>
                        <a:rPr lang="fi-FI" sz="16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30</a:t>
                      </a:r>
                    </a:p>
                    <a:p>
                      <a:pPr algn="ctr" fontAlgn="base">
                        <a:spcAft>
                          <a:spcPts val="0"/>
                        </a:spcAft>
                      </a:pPr>
                      <a:endParaRPr lang="fi-FI" sz="1200" b="1"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9526" marR="9526" marT="9521" marB="9521" anchor="ctr"/>
                </a:tc>
                <a:tc>
                  <a:txBody>
                    <a:bodyPr/>
                    <a:lstStyle/>
                    <a:p>
                      <a:pPr algn="ctr" fontAlgn="base">
                        <a:spcAft>
                          <a:spcPts val="0"/>
                        </a:spcAft>
                      </a:pPr>
                      <a:r>
                        <a:rPr lang="fi-FI" sz="20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238</a:t>
                      </a:r>
                    </a:p>
                  </a:txBody>
                  <a:tcPr marL="9526" marR="9526" marT="9521" marB="9521" anchor="ctr"/>
                </a:tc>
                <a:extLst>
                  <a:ext uri="{0D108BD9-81ED-4DB2-BD59-A6C34878D82A}">
                    <a16:rowId xmlns:a16="http://schemas.microsoft.com/office/drawing/2014/main" val="10001"/>
                  </a:ext>
                </a:extLst>
              </a:tr>
              <a:tr h="995704">
                <a:tc>
                  <a:txBody>
                    <a:bodyPr/>
                    <a:lstStyle/>
                    <a:p>
                      <a:pPr algn="ctr" fontAlgn="base">
                        <a:spcAft>
                          <a:spcPts val="0"/>
                        </a:spcAft>
                      </a:pPr>
                      <a:r>
                        <a:rPr lang="fi-FI" sz="14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Lapsi ei opiskele A2-kieltä</a:t>
                      </a:r>
                    </a:p>
                  </a:txBody>
                  <a:tcPr marL="9526" marR="9526" marT="9521" marB="9521" anchor="ctr"/>
                </a:tc>
                <a:tc>
                  <a:txBody>
                    <a:bodyPr/>
                    <a:lstStyle/>
                    <a:p>
                      <a:pPr algn="ctr" fontAlgn="base">
                        <a:spcAft>
                          <a:spcPts val="0"/>
                        </a:spcAft>
                      </a:pPr>
                      <a:r>
                        <a:rPr lang="fi-FI" sz="16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21</a:t>
                      </a:r>
                    </a:p>
                  </a:txBody>
                  <a:tcPr marL="9526" marR="9526" marT="9521" marB="9521" anchor="ctr"/>
                </a:tc>
                <a:tc>
                  <a:txBody>
                    <a:bodyPr/>
                    <a:lstStyle/>
                    <a:p>
                      <a:pPr algn="ctr" fontAlgn="base">
                        <a:spcAft>
                          <a:spcPts val="0"/>
                        </a:spcAft>
                      </a:pPr>
                      <a:r>
                        <a:rPr lang="fi-FI" sz="16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21</a:t>
                      </a:r>
                    </a:p>
                  </a:txBody>
                  <a:tcPr marL="9526" marR="9526" marT="9521" marB="9521" anchor="ctr"/>
                </a:tc>
                <a:tc>
                  <a:txBody>
                    <a:bodyPr/>
                    <a:lstStyle/>
                    <a:p>
                      <a:pPr algn="ctr" fontAlgn="base">
                        <a:spcAft>
                          <a:spcPts val="0"/>
                        </a:spcAft>
                      </a:pPr>
                      <a:r>
                        <a:rPr lang="fi-FI" sz="16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23</a:t>
                      </a:r>
                    </a:p>
                  </a:txBody>
                  <a:tcPr marL="9526" marR="9526" marT="9521" marB="9521" anchor="ctr"/>
                </a:tc>
                <a:tc>
                  <a:txBody>
                    <a:bodyPr/>
                    <a:lstStyle/>
                    <a:p>
                      <a:pPr algn="ctr" fontAlgn="base">
                        <a:spcAft>
                          <a:spcPts val="0"/>
                        </a:spcAft>
                      </a:pPr>
                      <a:r>
                        <a:rPr lang="fi-FI" sz="16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24</a:t>
                      </a:r>
                    </a:p>
                  </a:txBody>
                  <a:tcPr marL="9526" marR="9526" marT="9521" marB="9521" anchor="ctr"/>
                </a:tc>
                <a:tc>
                  <a:txBody>
                    <a:bodyPr/>
                    <a:lstStyle/>
                    <a:p>
                      <a:pPr algn="ctr" fontAlgn="base">
                        <a:spcAft>
                          <a:spcPts val="0"/>
                        </a:spcAft>
                      </a:pPr>
                      <a:r>
                        <a:rPr lang="fi-FI" sz="16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25</a:t>
                      </a:r>
                    </a:p>
                  </a:txBody>
                  <a:tcPr marL="9526" marR="9526" marT="9521" marB="9521" anchor="ctr"/>
                </a:tc>
                <a:tc>
                  <a:txBody>
                    <a:bodyPr/>
                    <a:lstStyle/>
                    <a:p>
                      <a:pPr algn="ctr" fontAlgn="base">
                        <a:spcAft>
                          <a:spcPts val="0"/>
                        </a:spcAft>
                      </a:pPr>
                      <a:r>
                        <a:rPr lang="fi-FI" sz="16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26</a:t>
                      </a:r>
                    </a:p>
                  </a:txBody>
                  <a:tcPr marL="9526" marR="9526" marT="9521" marB="9521" anchor="ctr"/>
                </a:tc>
                <a:tc>
                  <a:txBody>
                    <a:bodyPr/>
                    <a:lstStyle/>
                    <a:p>
                      <a:pPr algn="ctr" fontAlgn="base">
                        <a:spcAft>
                          <a:spcPts val="0"/>
                        </a:spcAft>
                      </a:pPr>
                      <a:r>
                        <a:rPr lang="fi-FI" sz="16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30</a:t>
                      </a:r>
                    </a:p>
                  </a:txBody>
                  <a:tcPr marL="9526" marR="9526" marT="9521" marB="9521" anchor="ctr"/>
                </a:tc>
                <a:tc>
                  <a:txBody>
                    <a:bodyPr/>
                    <a:lstStyle/>
                    <a:p>
                      <a:pPr algn="ctr" fontAlgn="base">
                        <a:spcAft>
                          <a:spcPts val="0"/>
                        </a:spcAft>
                      </a:pPr>
                      <a:r>
                        <a:rPr lang="fi-FI" sz="16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29</a:t>
                      </a:r>
                    </a:p>
                  </a:txBody>
                  <a:tcPr marL="9526" marR="9526" marT="9521" marB="9521" anchor="ctr"/>
                </a:tc>
                <a:tc>
                  <a:txBody>
                    <a:bodyPr/>
                    <a:lstStyle/>
                    <a:p>
                      <a:pPr algn="ctr" fontAlgn="base">
                        <a:spcAft>
                          <a:spcPts val="0"/>
                        </a:spcAft>
                      </a:pPr>
                      <a:r>
                        <a:rPr lang="fi-FI" sz="16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30</a:t>
                      </a:r>
                    </a:p>
                  </a:txBody>
                  <a:tcPr marL="9526" marR="9526" marT="9521" marB="9521" anchor="ctr"/>
                </a:tc>
                <a:tc>
                  <a:txBody>
                    <a:bodyPr/>
                    <a:lstStyle/>
                    <a:p>
                      <a:pPr algn="ctr" fontAlgn="base">
                        <a:spcAft>
                          <a:spcPts val="0"/>
                        </a:spcAft>
                      </a:pPr>
                      <a:r>
                        <a:rPr lang="fi-FI" sz="20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229</a:t>
                      </a:r>
                    </a:p>
                  </a:txBody>
                  <a:tcPr marL="9526" marR="9526" marT="9521" marB="9521" anchor="ctr"/>
                </a:tc>
                <a:extLst>
                  <a:ext uri="{0D108BD9-81ED-4DB2-BD59-A6C34878D82A}">
                    <a16:rowId xmlns:a16="http://schemas.microsoft.com/office/drawing/2014/main" val="10002"/>
                  </a:ext>
                </a:extLst>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Otsikko 1">
            <a:extLst>
              <a:ext uri="{FF2B5EF4-FFF2-40B4-BE49-F238E27FC236}">
                <a16:creationId xmlns:a16="http://schemas.microsoft.com/office/drawing/2014/main" id="{40664E7E-E688-466A-ADA2-C5BACB8AC998}"/>
              </a:ext>
            </a:extLst>
          </p:cNvPr>
          <p:cNvSpPr>
            <a:spLocks noGrp="1" noChangeArrowheads="1"/>
          </p:cNvSpPr>
          <p:nvPr>
            <p:ph type="title"/>
          </p:nvPr>
        </p:nvSpPr>
        <p:spPr/>
        <p:txBody>
          <a:bodyPr/>
          <a:lstStyle/>
          <a:p>
            <a:r>
              <a:rPr lang="fi-FI" altLang="fi-FI"/>
              <a:t>Miten vapaaehtoisten kielten opiskelu vaikuttaa muihin valinnaisainevalintoihin?</a:t>
            </a:r>
          </a:p>
        </p:txBody>
      </p:sp>
      <p:sp>
        <p:nvSpPr>
          <p:cNvPr id="32771" name="Päivämäärän paikkamerkki 3">
            <a:extLst>
              <a:ext uri="{FF2B5EF4-FFF2-40B4-BE49-F238E27FC236}">
                <a16:creationId xmlns:a16="http://schemas.microsoft.com/office/drawing/2014/main" id="{D3107E5A-AF3F-44A1-8EFF-A5869A85A9D8}"/>
              </a:ext>
            </a:extLst>
          </p:cNvPr>
          <p:cNvSpPr>
            <a:spLocks noGrp="1" noChangeArrowheads="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Franklin Gothic Book" panose="020B0503020102020204" pitchFamily="34" charset="0"/>
              </a:defRPr>
            </a:lvl1pPr>
            <a:lvl2pPr marL="742950" indent="-285750">
              <a:defRPr>
                <a:solidFill>
                  <a:schemeClr val="tx1"/>
                </a:solidFill>
                <a:latin typeface="Franklin Gothic Book" panose="020B0503020102020204" pitchFamily="34" charset="0"/>
              </a:defRPr>
            </a:lvl2pPr>
            <a:lvl3pPr marL="1143000" indent="-228600">
              <a:defRPr>
                <a:solidFill>
                  <a:schemeClr val="tx1"/>
                </a:solidFill>
                <a:latin typeface="Franklin Gothic Book" panose="020B0503020102020204" pitchFamily="34" charset="0"/>
              </a:defRPr>
            </a:lvl3pPr>
            <a:lvl4pPr marL="1600200" indent="-228600">
              <a:defRPr>
                <a:solidFill>
                  <a:schemeClr val="tx1"/>
                </a:solidFill>
                <a:latin typeface="Franklin Gothic Book" panose="020B0503020102020204" pitchFamily="34" charset="0"/>
              </a:defRPr>
            </a:lvl4pPr>
            <a:lvl5pPr marL="2057400" indent="-228600">
              <a:defRPr>
                <a:solidFill>
                  <a:schemeClr val="tx1"/>
                </a:solidFill>
                <a:latin typeface="Franklin Gothic Book" panose="020B0503020102020204" pitchFamily="34" charset="0"/>
              </a:defRPr>
            </a:lvl5pPr>
            <a:lvl6pPr marL="2514600" indent="-228600" defTabSz="457200" fontAlgn="base">
              <a:spcBef>
                <a:spcPct val="0"/>
              </a:spcBef>
              <a:spcAft>
                <a:spcPct val="0"/>
              </a:spcAft>
              <a:defRPr>
                <a:solidFill>
                  <a:schemeClr val="tx1"/>
                </a:solidFill>
                <a:latin typeface="Franklin Gothic Book" panose="020B0503020102020204" pitchFamily="34" charset="0"/>
              </a:defRPr>
            </a:lvl6pPr>
            <a:lvl7pPr marL="2971800" indent="-228600" defTabSz="457200" fontAlgn="base">
              <a:spcBef>
                <a:spcPct val="0"/>
              </a:spcBef>
              <a:spcAft>
                <a:spcPct val="0"/>
              </a:spcAft>
              <a:defRPr>
                <a:solidFill>
                  <a:schemeClr val="tx1"/>
                </a:solidFill>
                <a:latin typeface="Franklin Gothic Book" panose="020B0503020102020204" pitchFamily="34" charset="0"/>
              </a:defRPr>
            </a:lvl7pPr>
            <a:lvl8pPr marL="3429000" indent="-228600" defTabSz="457200" fontAlgn="base">
              <a:spcBef>
                <a:spcPct val="0"/>
              </a:spcBef>
              <a:spcAft>
                <a:spcPct val="0"/>
              </a:spcAft>
              <a:defRPr>
                <a:solidFill>
                  <a:schemeClr val="tx1"/>
                </a:solidFill>
                <a:latin typeface="Franklin Gothic Book" panose="020B0503020102020204" pitchFamily="34" charset="0"/>
              </a:defRPr>
            </a:lvl8pPr>
            <a:lvl9pPr marL="3886200" indent="-228600" defTabSz="457200" fontAlgn="base">
              <a:spcBef>
                <a:spcPct val="0"/>
              </a:spcBef>
              <a:spcAft>
                <a:spcPct val="0"/>
              </a:spcAft>
              <a:defRPr>
                <a:solidFill>
                  <a:schemeClr val="tx1"/>
                </a:solidFill>
                <a:latin typeface="Franklin Gothic Book" panose="020B0503020102020204" pitchFamily="34" charset="0"/>
              </a:defRPr>
            </a:lvl9pPr>
          </a:lstStyle>
          <a:p>
            <a:pPr fontAlgn="base">
              <a:spcBef>
                <a:spcPct val="0"/>
              </a:spcBef>
              <a:spcAft>
                <a:spcPct val="0"/>
              </a:spcAft>
            </a:pPr>
            <a:fld id="{9CF9A87E-7EF1-40CF-AD28-DE17AD9CE00F}" type="datetime2">
              <a:rPr lang="fi-FI" altLang="fi-FI" smtClean="0">
                <a:solidFill>
                  <a:schemeClr val="bg2"/>
                </a:solidFill>
              </a:rPr>
              <a:pPr fontAlgn="base">
                <a:spcBef>
                  <a:spcPct val="0"/>
                </a:spcBef>
                <a:spcAft>
                  <a:spcPct val="0"/>
                </a:spcAft>
              </a:pPr>
              <a:t>tiistai 11. tammikuu 2022</a:t>
            </a:fld>
            <a:endParaRPr lang="en-US" altLang="fi-FI">
              <a:solidFill>
                <a:schemeClr val="bg2"/>
              </a:solidFill>
            </a:endParaRPr>
          </a:p>
        </p:txBody>
      </p:sp>
      <p:sp>
        <p:nvSpPr>
          <p:cNvPr id="32772" name="Dian numeron paikkamerkki 4">
            <a:extLst>
              <a:ext uri="{FF2B5EF4-FFF2-40B4-BE49-F238E27FC236}">
                <a16:creationId xmlns:a16="http://schemas.microsoft.com/office/drawing/2014/main" id="{E5166A75-E82A-4B70-868F-B396723BA393}"/>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Franklin Gothic Book" panose="020B0503020102020204" pitchFamily="34" charset="0"/>
              </a:defRPr>
            </a:lvl1pPr>
            <a:lvl2pPr marL="742950" indent="-285750">
              <a:defRPr>
                <a:solidFill>
                  <a:schemeClr val="tx1"/>
                </a:solidFill>
                <a:latin typeface="Franklin Gothic Book" panose="020B0503020102020204" pitchFamily="34" charset="0"/>
              </a:defRPr>
            </a:lvl2pPr>
            <a:lvl3pPr marL="1143000" indent="-228600">
              <a:defRPr>
                <a:solidFill>
                  <a:schemeClr val="tx1"/>
                </a:solidFill>
                <a:latin typeface="Franklin Gothic Book" panose="020B0503020102020204" pitchFamily="34" charset="0"/>
              </a:defRPr>
            </a:lvl3pPr>
            <a:lvl4pPr marL="1600200" indent="-228600">
              <a:defRPr>
                <a:solidFill>
                  <a:schemeClr val="tx1"/>
                </a:solidFill>
                <a:latin typeface="Franklin Gothic Book" panose="020B0503020102020204" pitchFamily="34" charset="0"/>
              </a:defRPr>
            </a:lvl4pPr>
            <a:lvl5pPr marL="2057400" indent="-228600">
              <a:defRPr>
                <a:solidFill>
                  <a:schemeClr val="tx1"/>
                </a:solidFill>
                <a:latin typeface="Franklin Gothic Book" panose="020B0503020102020204" pitchFamily="34" charset="0"/>
              </a:defRPr>
            </a:lvl5pPr>
            <a:lvl6pPr marL="2514600" indent="-228600" defTabSz="457200" fontAlgn="base">
              <a:spcBef>
                <a:spcPct val="0"/>
              </a:spcBef>
              <a:spcAft>
                <a:spcPct val="0"/>
              </a:spcAft>
              <a:defRPr>
                <a:solidFill>
                  <a:schemeClr val="tx1"/>
                </a:solidFill>
                <a:latin typeface="Franklin Gothic Book" panose="020B0503020102020204" pitchFamily="34" charset="0"/>
              </a:defRPr>
            </a:lvl6pPr>
            <a:lvl7pPr marL="2971800" indent="-228600" defTabSz="457200" fontAlgn="base">
              <a:spcBef>
                <a:spcPct val="0"/>
              </a:spcBef>
              <a:spcAft>
                <a:spcPct val="0"/>
              </a:spcAft>
              <a:defRPr>
                <a:solidFill>
                  <a:schemeClr val="tx1"/>
                </a:solidFill>
                <a:latin typeface="Franklin Gothic Book" panose="020B0503020102020204" pitchFamily="34" charset="0"/>
              </a:defRPr>
            </a:lvl7pPr>
            <a:lvl8pPr marL="3429000" indent="-228600" defTabSz="457200" fontAlgn="base">
              <a:spcBef>
                <a:spcPct val="0"/>
              </a:spcBef>
              <a:spcAft>
                <a:spcPct val="0"/>
              </a:spcAft>
              <a:defRPr>
                <a:solidFill>
                  <a:schemeClr val="tx1"/>
                </a:solidFill>
                <a:latin typeface="Franklin Gothic Book" panose="020B0503020102020204" pitchFamily="34" charset="0"/>
              </a:defRPr>
            </a:lvl8pPr>
            <a:lvl9pPr marL="3886200" indent="-228600" defTabSz="457200" fontAlgn="base">
              <a:spcBef>
                <a:spcPct val="0"/>
              </a:spcBef>
              <a:spcAft>
                <a:spcPct val="0"/>
              </a:spcAft>
              <a:defRPr>
                <a:solidFill>
                  <a:schemeClr val="tx1"/>
                </a:solidFill>
                <a:latin typeface="Franklin Gothic Book" panose="020B0503020102020204" pitchFamily="34" charset="0"/>
              </a:defRPr>
            </a:lvl9pPr>
          </a:lstStyle>
          <a:p>
            <a:pPr fontAlgn="base">
              <a:spcBef>
                <a:spcPct val="0"/>
              </a:spcBef>
              <a:spcAft>
                <a:spcPct val="0"/>
              </a:spcAft>
            </a:pPr>
            <a:fld id="{2B8CE45A-FE26-47F1-A0F5-FA569FA71F6D}" type="slidenum">
              <a:rPr lang="fi-FI" altLang="fi-FI" smtClean="0">
                <a:solidFill>
                  <a:srgbClr val="004FB0"/>
                </a:solidFill>
              </a:rPr>
              <a:pPr fontAlgn="base">
                <a:spcBef>
                  <a:spcPct val="0"/>
                </a:spcBef>
                <a:spcAft>
                  <a:spcPct val="0"/>
                </a:spcAft>
              </a:pPr>
              <a:t>5</a:t>
            </a:fld>
            <a:endParaRPr lang="fi-FI" altLang="fi-FI">
              <a:solidFill>
                <a:srgbClr val="004FB0"/>
              </a:solidFill>
            </a:endParaRPr>
          </a:p>
        </p:txBody>
      </p:sp>
      <p:graphicFrame>
        <p:nvGraphicFramePr>
          <p:cNvPr id="10" name="Taulukko 10">
            <a:extLst>
              <a:ext uri="{FF2B5EF4-FFF2-40B4-BE49-F238E27FC236}">
                <a16:creationId xmlns:a16="http://schemas.microsoft.com/office/drawing/2014/main" id="{03A2DB59-C2F8-446C-855A-FE7863C57F0C}"/>
              </a:ext>
            </a:extLst>
          </p:cNvPr>
          <p:cNvGraphicFramePr>
            <a:graphicFrameLocks noGrp="1"/>
          </p:cNvGraphicFramePr>
          <p:nvPr>
            <p:extLst>
              <p:ext uri="{D42A27DB-BD31-4B8C-83A1-F6EECF244321}">
                <p14:modId xmlns:p14="http://schemas.microsoft.com/office/powerpoint/2010/main" val="1185294673"/>
              </p:ext>
            </p:extLst>
          </p:nvPr>
        </p:nvGraphicFramePr>
        <p:xfrm>
          <a:off x="457200" y="1036638"/>
          <a:ext cx="8458200" cy="3937000"/>
        </p:xfrm>
        <a:graphic>
          <a:graphicData uri="http://schemas.openxmlformats.org/drawingml/2006/table">
            <a:tbl>
              <a:tblPr firstRow="1" bandRow="1">
                <a:tableStyleId>{5C22544A-7EE6-4342-B048-85BDC9FD1C3A}</a:tableStyleId>
              </a:tblPr>
              <a:tblGrid>
                <a:gridCol w="1099470">
                  <a:extLst>
                    <a:ext uri="{9D8B030D-6E8A-4147-A177-3AD203B41FA5}">
                      <a16:colId xmlns:a16="http://schemas.microsoft.com/office/drawing/2014/main" val="20000"/>
                    </a:ext>
                  </a:extLst>
                </a:gridCol>
                <a:gridCol w="1126569">
                  <a:extLst>
                    <a:ext uri="{9D8B030D-6E8A-4147-A177-3AD203B41FA5}">
                      <a16:colId xmlns:a16="http://schemas.microsoft.com/office/drawing/2014/main" val="20001"/>
                    </a:ext>
                  </a:extLst>
                </a:gridCol>
                <a:gridCol w="2256020">
                  <a:extLst>
                    <a:ext uri="{9D8B030D-6E8A-4147-A177-3AD203B41FA5}">
                      <a16:colId xmlns:a16="http://schemas.microsoft.com/office/drawing/2014/main" val="20002"/>
                    </a:ext>
                  </a:extLst>
                </a:gridCol>
                <a:gridCol w="1227467">
                  <a:extLst>
                    <a:ext uri="{9D8B030D-6E8A-4147-A177-3AD203B41FA5}">
                      <a16:colId xmlns:a16="http://schemas.microsoft.com/office/drawing/2014/main" val="20003"/>
                    </a:ext>
                  </a:extLst>
                </a:gridCol>
                <a:gridCol w="1456315">
                  <a:extLst>
                    <a:ext uri="{9D8B030D-6E8A-4147-A177-3AD203B41FA5}">
                      <a16:colId xmlns:a16="http://schemas.microsoft.com/office/drawing/2014/main" val="20004"/>
                    </a:ext>
                  </a:extLst>
                </a:gridCol>
                <a:gridCol w="1292359">
                  <a:extLst>
                    <a:ext uri="{9D8B030D-6E8A-4147-A177-3AD203B41FA5}">
                      <a16:colId xmlns:a16="http://schemas.microsoft.com/office/drawing/2014/main" val="20005"/>
                    </a:ext>
                  </a:extLst>
                </a:gridCol>
              </a:tblGrid>
              <a:tr h="1034524">
                <a:tc>
                  <a:txBody>
                    <a:bodyPr/>
                    <a:lstStyle/>
                    <a:p>
                      <a:pPr algn="ctr"/>
                      <a:r>
                        <a:rPr lang="fi-FI" sz="1300" dirty="0"/>
                        <a:t>Malli-oppilas</a:t>
                      </a:r>
                    </a:p>
                  </a:txBody>
                  <a:tcPr marT="45718" marB="45718" anchor="ctr"/>
                </a:tc>
                <a:tc>
                  <a:txBody>
                    <a:bodyPr/>
                    <a:lstStyle/>
                    <a:p>
                      <a:pPr algn="ctr"/>
                      <a:r>
                        <a:rPr lang="fi-FI" sz="1300" dirty="0"/>
                        <a:t>Kielivalinnat</a:t>
                      </a:r>
                    </a:p>
                  </a:txBody>
                  <a:tcPr marT="45718" marB="45718" anchor="ctr"/>
                </a:tc>
                <a:tc>
                  <a:txBody>
                    <a:bodyPr/>
                    <a:lstStyle/>
                    <a:p>
                      <a:pPr algn="ctr"/>
                      <a:r>
                        <a:rPr lang="fi-FI" sz="1300" dirty="0"/>
                        <a:t>Painotettuun opetukseen hakeminen 3. &amp; 7. luokalle.</a:t>
                      </a:r>
                    </a:p>
                  </a:txBody>
                  <a:tcPr marT="45718" marB="45718" anchor="ctr"/>
                </a:tc>
                <a:tc>
                  <a:txBody>
                    <a:bodyPr/>
                    <a:lstStyle/>
                    <a:p>
                      <a:pPr algn="ctr"/>
                      <a:r>
                        <a:rPr lang="fi-FI" sz="1300" dirty="0"/>
                        <a:t>Valinnaisaine-valinnat 8. luokalla</a:t>
                      </a:r>
                    </a:p>
                  </a:txBody>
                  <a:tcPr marT="45718" marB="45718"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fi-FI" sz="1300" dirty="0"/>
                        <a:t>Valinnaisaine-valinnat 9. luokalla</a:t>
                      </a:r>
                    </a:p>
                  </a:txBody>
                  <a:tcPr marT="45718" marB="45718" anchor="ctr"/>
                </a:tc>
                <a:tc>
                  <a:txBody>
                    <a:bodyPr/>
                    <a:lstStyle/>
                    <a:p>
                      <a:pPr algn="ctr"/>
                      <a:r>
                        <a:rPr lang="fi-FI" sz="1300" dirty="0"/>
                        <a:t>Opetuksen määrä </a:t>
                      </a:r>
                      <a:r>
                        <a:rPr lang="fi-FI" sz="1300" dirty="0" err="1"/>
                        <a:t>perusopetuk</a:t>
                      </a:r>
                      <a:r>
                        <a:rPr lang="fi-FI" sz="1300" dirty="0"/>
                        <a:t>-sen aikana</a:t>
                      </a:r>
                    </a:p>
                  </a:txBody>
                  <a:tcPr marT="45718" marB="45718" anchor="ctr"/>
                </a:tc>
                <a:extLst>
                  <a:ext uri="{0D108BD9-81ED-4DB2-BD59-A6C34878D82A}">
                    <a16:rowId xmlns:a16="http://schemas.microsoft.com/office/drawing/2014/main" val="10000"/>
                  </a:ext>
                </a:extLst>
              </a:tr>
              <a:tr h="900171">
                <a:tc>
                  <a:txBody>
                    <a:bodyPr/>
                    <a:lstStyle/>
                    <a:p>
                      <a:endParaRPr lang="fi-FI" sz="1800"/>
                    </a:p>
                  </a:txBody>
                  <a:tcPr marT="45718" marB="45718"/>
                </a:tc>
                <a:tc>
                  <a:txBody>
                    <a:bodyPr/>
                    <a:lstStyle/>
                    <a:p>
                      <a:pPr marL="0" indent="0">
                        <a:buFontTx/>
                        <a:buNone/>
                      </a:pPr>
                      <a:r>
                        <a:rPr lang="fi-FI" sz="1000" dirty="0"/>
                        <a:t>1 </a:t>
                      </a:r>
                      <a:r>
                        <a:rPr lang="fi-FI" sz="1000" dirty="0" err="1"/>
                        <a:t>lk</a:t>
                      </a:r>
                      <a:r>
                        <a:rPr lang="fi-FI" sz="1000" dirty="0"/>
                        <a:t>: A1-englanti</a:t>
                      </a:r>
                    </a:p>
                    <a:p>
                      <a:pPr marL="0" indent="0">
                        <a:buFontTx/>
                        <a:buNone/>
                      </a:pPr>
                      <a:r>
                        <a:rPr lang="fi-FI" sz="1000" dirty="0"/>
                        <a:t>6 </a:t>
                      </a:r>
                      <a:r>
                        <a:rPr lang="fi-FI" sz="1000" dirty="0" err="1"/>
                        <a:t>lk</a:t>
                      </a:r>
                      <a:r>
                        <a:rPr lang="fi-FI" sz="1000" dirty="0"/>
                        <a:t>: B1-ruotsi</a:t>
                      </a:r>
                    </a:p>
                  </a:txBody>
                  <a:tcPr marT="45718" marB="45718" anchor="ctr"/>
                </a:tc>
                <a:tc>
                  <a:txBody>
                    <a:bodyPr/>
                    <a:lstStyle/>
                    <a:p>
                      <a:r>
                        <a:rPr lang="fi-FI" sz="1000" dirty="0"/>
                        <a:t>Kaikille yhteisten kielten opiskelu on mahdollista kaikissa painotetuissa opetuksissa.</a:t>
                      </a:r>
                    </a:p>
                  </a:txBody>
                  <a:tcPr marT="45718" marB="45718"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i-FI" sz="1000" dirty="0"/>
                        <a:t>Oppilas voi valita 3 h / vko valinnaisaineita</a:t>
                      </a:r>
                    </a:p>
                  </a:txBody>
                  <a:tcPr marT="45718" marB="45718"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i-FI" sz="1000" dirty="0"/>
                        <a:t>Oppilas voi valita 3 h / vko valinnaisaineita</a:t>
                      </a:r>
                    </a:p>
                  </a:txBody>
                  <a:tcPr marT="45718" marB="45718" anchor="ctr"/>
                </a:tc>
                <a:tc>
                  <a:txBody>
                    <a:bodyPr/>
                    <a:lstStyle/>
                    <a:p>
                      <a:r>
                        <a:rPr lang="fi-FI" sz="1000" dirty="0"/>
                        <a:t>229</a:t>
                      </a:r>
                    </a:p>
                  </a:txBody>
                  <a:tcPr marT="45718" marB="45718" anchor="ctr"/>
                </a:tc>
                <a:extLst>
                  <a:ext uri="{0D108BD9-81ED-4DB2-BD59-A6C34878D82A}">
                    <a16:rowId xmlns:a16="http://schemas.microsoft.com/office/drawing/2014/main" val="10001"/>
                  </a:ext>
                </a:extLst>
              </a:tr>
              <a:tr h="901037">
                <a:tc>
                  <a:txBody>
                    <a:bodyPr/>
                    <a:lstStyle/>
                    <a:p>
                      <a:endParaRPr lang="fi-FI" sz="1800"/>
                    </a:p>
                  </a:txBody>
                  <a:tcPr marT="45718" marB="45718"/>
                </a:tc>
                <a:tc>
                  <a:txBody>
                    <a:bodyPr/>
                    <a:lstStyle/>
                    <a:p>
                      <a:pPr marL="0" indent="0">
                        <a:buFontTx/>
                        <a:buNone/>
                      </a:pPr>
                      <a:r>
                        <a:rPr lang="fi-FI" sz="1000" dirty="0"/>
                        <a:t>1 </a:t>
                      </a:r>
                      <a:r>
                        <a:rPr lang="fi-FI" sz="1000" dirty="0" err="1"/>
                        <a:t>lk</a:t>
                      </a:r>
                      <a:r>
                        <a:rPr lang="fi-FI" sz="1000" dirty="0"/>
                        <a:t>: A1-englanti</a:t>
                      </a:r>
                    </a:p>
                    <a:p>
                      <a:pPr marL="0" indent="0">
                        <a:buFontTx/>
                        <a:buNone/>
                      </a:pPr>
                      <a:r>
                        <a:rPr lang="fi-FI" sz="1000" dirty="0"/>
                        <a:t>3 </a:t>
                      </a:r>
                      <a:r>
                        <a:rPr lang="fi-FI" sz="1000" dirty="0" err="1"/>
                        <a:t>lk</a:t>
                      </a:r>
                      <a:r>
                        <a:rPr lang="fi-FI" sz="1000" dirty="0"/>
                        <a:t>: A2-ranska</a:t>
                      </a:r>
                    </a:p>
                    <a:p>
                      <a:pPr marL="0" indent="0">
                        <a:buFontTx/>
                        <a:buNone/>
                      </a:pPr>
                      <a:r>
                        <a:rPr lang="fi-FI" sz="1000" dirty="0"/>
                        <a:t>6 </a:t>
                      </a:r>
                      <a:r>
                        <a:rPr lang="fi-FI" sz="1000" dirty="0" err="1"/>
                        <a:t>lk</a:t>
                      </a:r>
                      <a:r>
                        <a:rPr lang="fi-FI" sz="1000" dirty="0"/>
                        <a:t>: B1-ruotsi</a:t>
                      </a:r>
                    </a:p>
                  </a:txBody>
                  <a:tcPr marT="45718" marB="45718" anchor="ctr"/>
                </a:tc>
                <a:tc>
                  <a:txBody>
                    <a:bodyPr/>
                    <a:lstStyle/>
                    <a:p>
                      <a:r>
                        <a:rPr lang="fi-FI" sz="1000" dirty="0"/>
                        <a:t>A2-kielen opiskelun jatkaminen painotetussa opetuksessa ei välttämättä ole mahdollista, jos painotettua opetusta tarjoavan koulun kieliohjelmassa ks. Kieltä ei opeteta.</a:t>
                      </a:r>
                    </a:p>
                  </a:txBody>
                  <a:tcPr marT="45718" marB="45718"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i-FI" sz="1000" dirty="0"/>
                        <a:t>Oppilas voi valita 2 h / vko valinnaisaineita</a:t>
                      </a:r>
                    </a:p>
                  </a:txBody>
                  <a:tcPr marT="45718" marB="45718"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i-FI" sz="1000" dirty="0"/>
                        <a:t>Oppilas voi valita 1 h / vko valinnaisaineita</a:t>
                      </a:r>
                    </a:p>
                  </a:txBody>
                  <a:tcPr marT="45718" marB="45718" anchor="ctr"/>
                </a:tc>
                <a:tc>
                  <a:txBody>
                    <a:bodyPr/>
                    <a:lstStyle/>
                    <a:p>
                      <a:r>
                        <a:rPr lang="fi-FI" sz="1000" dirty="0"/>
                        <a:t>238</a:t>
                      </a:r>
                    </a:p>
                  </a:txBody>
                  <a:tcPr marT="45718" marB="45718" anchor="ctr"/>
                </a:tc>
                <a:extLst>
                  <a:ext uri="{0D108BD9-81ED-4DB2-BD59-A6C34878D82A}">
                    <a16:rowId xmlns:a16="http://schemas.microsoft.com/office/drawing/2014/main" val="10002"/>
                  </a:ext>
                </a:extLst>
              </a:tr>
              <a:tr h="1101268">
                <a:tc>
                  <a:txBody>
                    <a:bodyPr/>
                    <a:lstStyle/>
                    <a:p>
                      <a:endParaRPr lang="fi-FI" sz="1800"/>
                    </a:p>
                  </a:txBody>
                  <a:tcPr marT="45718" marB="45718"/>
                </a:tc>
                <a:tc>
                  <a:txBody>
                    <a:bodyPr/>
                    <a:lstStyle/>
                    <a:p>
                      <a:endParaRPr lang="fi-FI" sz="1000" dirty="0"/>
                    </a:p>
                  </a:txBody>
                  <a:tcPr marT="45718" marB="45718" anchor="ctr"/>
                </a:tc>
                <a:tc>
                  <a:txBody>
                    <a:bodyPr/>
                    <a:lstStyle/>
                    <a:p>
                      <a:endParaRPr lang="fi-FI" sz="1000" dirty="0"/>
                    </a:p>
                  </a:txBody>
                  <a:tcPr marT="45718" marB="45718" anchor="ctr"/>
                </a:tc>
                <a:tc>
                  <a:txBody>
                    <a:bodyPr/>
                    <a:lstStyle/>
                    <a:p>
                      <a:endParaRPr lang="fi-FI" sz="1000" dirty="0"/>
                    </a:p>
                  </a:txBody>
                  <a:tcPr marT="45718" marB="45718"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fi-FI" sz="1000" dirty="0"/>
                    </a:p>
                  </a:txBody>
                  <a:tcPr marT="45718" marB="45718" anchor="ctr"/>
                </a:tc>
                <a:tc>
                  <a:txBody>
                    <a:bodyPr/>
                    <a:lstStyle/>
                    <a:p>
                      <a:endParaRPr lang="fi-FI" sz="1000" dirty="0"/>
                    </a:p>
                  </a:txBody>
                  <a:tcPr marT="45718" marB="45718" anchor="ctr"/>
                </a:tc>
                <a:extLst>
                  <a:ext uri="{0D108BD9-81ED-4DB2-BD59-A6C34878D82A}">
                    <a16:rowId xmlns:a16="http://schemas.microsoft.com/office/drawing/2014/main" val="10003"/>
                  </a:ext>
                </a:extLst>
              </a:tr>
            </a:tbl>
          </a:graphicData>
        </a:graphic>
      </p:graphicFrame>
      <p:pic>
        <p:nvPicPr>
          <p:cNvPr id="7" name="Kuva 6" descr="Käyttäjä">
            <a:extLst>
              <a:ext uri="{FF2B5EF4-FFF2-40B4-BE49-F238E27FC236}">
                <a16:creationId xmlns:a16="http://schemas.microsoft.com/office/drawing/2014/main" id="{8EB3C0D5-7422-4325-81B4-3CA4008B818D}"/>
              </a:ext>
            </a:extLst>
          </p:cNvPr>
          <p:cNvPicPr>
            <a:picLocks noChangeAspect="1"/>
          </p:cNvPicPr>
          <p:nvPr/>
        </p:nvPicPr>
        <p:blipFill>
          <a:blip r:embed="rId3"/>
          <a:stretch>
            <a:fillRect/>
          </a:stretch>
        </p:blipFill>
        <p:spPr>
          <a:xfrm>
            <a:off x="620713" y="2128838"/>
            <a:ext cx="719137" cy="717550"/>
          </a:xfrm>
          <a:prstGeom prst="rect">
            <a:avLst/>
          </a:prstGeom>
        </p:spPr>
      </p:pic>
      <p:pic>
        <p:nvPicPr>
          <p:cNvPr id="8" name="Kuva 7" descr="Käyttäjä">
            <a:extLst>
              <a:ext uri="{FF2B5EF4-FFF2-40B4-BE49-F238E27FC236}">
                <a16:creationId xmlns:a16="http://schemas.microsoft.com/office/drawing/2014/main" id="{0D74DD5F-4BC4-4D74-9D35-972213733514}"/>
              </a:ext>
            </a:extLst>
          </p:cNvPr>
          <p:cNvPicPr>
            <a:picLocks noChangeAspect="1"/>
          </p:cNvPicPr>
          <p:nvPr/>
        </p:nvPicPr>
        <p:blipFill>
          <a:blip r:embed="rId4"/>
          <a:stretch>
            <a:fillRect/>
          </a:stretch>
        </p:blipFill>
        <p:spPr>
          <a:xfrm>
            <a:off x="620713" y="3014663"/>
            <a:ext cx="719137" cy="719137"/>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Otsikko 1">
            <a:extLst>
              <a:ext uri="{FF2B5EF4-FFF2-40B4-BE49-F238E27FC236}">
                <a16:creationId xmlns:a16="http://schemas.microsoft.com/office/drawing/2014/main" id="{BA32D9E9-9F66-46A4-A845-7B60E8A74D04}"/>
              </a:ext>
            </a:extLst>
          </p:cNvPr>
          <p:cNvSpPr>
            <a:spLocks noGrp="1" noChangeArrowheads="1"/>
          </p:cNvSpPr>
          <p:nvPr>
            <p:ph type="title"/>
          </p:nvPr>
        </p:nvSpPr>
        <p:spPr>
          <a:xfrm>
            <a:off x="457200" y="206375"/>
            <a:ext cx="6138863" cy="857250"/>
          </a:xfrm>
        </p:spPr>
        <p:txBody>
          <a:bodyPr/>
          <a:lstStyle/>
          <a:p>
            <a:r>
              <a:rPr lang="fi-FI" altLang="fi-FI"/>
              <a:t>A2-kielen kieliohjelman polut eteläisellä alueella</a:t>
            </a:r>
            <a:endParaRPr lang="fi-FI" altLang="fi-FI" sz="1800" i="1"/>
          </a:p>
        </p:txBody>
      </p:sp>
      <p:grpSp>
        <p:nvGrpSpPr>
          <p:cNvPr id="36867" name="Ryhmä 8">
            <a:extLst>
              <a:ext uri="{FF2B5EF4-FFF2-40B4-BE49-F238E27FC236}">
                <a16:creationId xmlns:a16="http://schemas.microsoft.com/office/drawing/2014/main" id="{6797B756-CA4E-40A2-8E89-EF061B44D6F8}"/>
              </a:ext>
            </a:extLst>
          </p:cNvPr>
          <p:cNvGrpSpPr>
            <a:grpSpLocks/>
          </p:cNvGrpSpPr>
          <p:nvPr/>
        </p:nvGrpSpPr>
        <p:grpSpPr bwMode="auto">
          <a:xfrm>
            <a:off x="1493839" y="1431568"/>
            <a:ext cx="2049462" cy="2149475"/>
            <a:chOff x="808382" y="1749948"/>
            <a:chExt cx="2049315" cy="2148258"/>
          </a:xfrm>
        </p:grpSpPr>
        <p:sp>
          <p:nvSpPr>
            <p:cNvPr id="26" name="Suorakulmio 25">
              <a:extLst>
                <a:ext uri="{FF2B5EF4-FFF2-40B4-BE49-F238E27FC236}">
                  <a16:creationId xmlns:a16="http://schemas.microsoft.com/office/drawing/2014/main" id="{7B5895A9-BBFA-493B-B702-19BD7F4F43A8}"/>
                </a:ext>
              </a:extLst>
            </p:cNvPr>
            <p:cNvSpPr/>
            <p:nvPr/>
          </p:nvSpPr>
          <p:spPr>
            <a:xfrm>
              <a:off x="930610" y="1889569"/>
              <a:ext cx="1927087" cy="1929307"/>
            </a:xfrm>
            <a:prstGeom prst="rect">
              <a:avLst/>
            </a:prstGeom>
            <a:ln/>
          </p:spPr>
          <p:style>
            <a:lnRef idx="2">
              <a:schemeClr val="accent3"/>
            </a:lnRef>
            <a:fillRef idx="1">
              <a:schemeClr val="lt1"/>
            </a:fillRef>
            <a:effectRef idx="0">
              <a:schemeClr val="accent3"/>
            </a:effectRef>
            <a:fontRef idx="minor">
              <a:schemeClr val="dk1"/>
            </a:fontRef>
          </p:style>
          <p:txBody>
            <a:bodyPr anchor="ctr"/>
            <a:lstStyle/>
            <a:p>
              <a:pPr algn="ctr" eaLnBrk="1" fontAlgn="auto" hangingPunct="1">
                <a:spcBef>
                  <a:spcPts val="0"/>
                </a:spcBef>
                <a:spcAft>
                  <a:spcPts val="0"/>
                </a:spcAft>
                <a:defRPr/>
              </a:pPr>
              <a:endParaRPr lang="fi-FI"/>
            </a:p>
          </p:txBody>
        </p:sp>
        <p:sp>
          <p:nvSpPr>
            <p:cNvPr id="27" name="Tekstiruutu 26">
              <a:extLst>
                <a:ext uri="{FF2B5EF4-FFF2-40B4-BE49-F238E27FC236}">
                  <a16:creationId xmlns:a16="http://schemas.microsoft.com/office/drawing/2014/main" id="{1E5BA437-E01A-4EE0-A024-B16E608D8320}"/>
                </a:ext>
              </a:extLst>
            </p:cNvPr>
            <p:cNvSpPr txBox="1"/>
            <p:nvPr/>
          </p:nvSpPr>
          <p:spPr>
            <a:xfrm>
              <a:off x="1452861" y="3590405"/>
              <a:ext cx="831790" cy="307801"/>
            </a:xfrm>
            <a:prstGeom prst="rect">
              <a:avLst/>
            </a:prstGeom>
            <a:solidFill>
              <a:schemeClr val="accent3"/>
            </a:solidFill>
            <a:ln>
              <a:solidFill>
                <a:schemeClr val="tx2"/>
              </a:solidFill>
            </a:ln>
          </p:spPr>
          <p:style>
            <a:lnRef idx="2">
              <a:schemeClr val="accent5">
                <a:shade val="50000"/>
              </a:schemeClr>
            </a:lnRef>
            <a:fillRef idx="1">
              <a:schemeClr val="accent5"/>
            </a:fillRef>
            <a:effectRef idx="0">
              <a:schemeClr val="accent5"/>
            </a:effectRef>
            <a:fontRef idx="minor">
              <a:schemeClr val="lt1"/>
            </a:fontRef>
          </p:style>
          <p:txBody>
            <a:bodyPr>
              <a:spAutoFit/>
            </a:bodyPr>
            <a:lstStyle/>
            <a:p>
              <a:pPr algn="ctr" eaLnBrk="1" fontAlgn="auto" hangingPunct="1">
                <a:spcBef>
                  <a:spcPts val="0"/>
                </a:spcBef>
                <a:spcAft>
                  <a:spcPts val="0"/>
                </a:spcAft>
                <a:defRPr/>
              </a:pPr>
              <a:r>
                <a:rPr lang="fi-FI" sz="1400" dirty="0"/>
                <a:t>Lähde</a:t>
              </a:r>
            </a:p>
          </p:txBody>
        </p:sp>
        <p:sp>
          <p:nvSpPr>
            <p:cNvPr id="11" name="Tekstiruutu 10">
              <a:extLst>
                <a:ext uri="{FF2B5EF4-FFF2-40B4-BE49-F238E27FC236}">
                  <a16:creationId xmlns:a16="http://schemas.microsoft.com/office/drawing/2014/main" id="{4D10196F-5DDF-4D9C-9664-AF594FFB7BEF}"/>
                </a:ext>
              </a:extLst>
            </p:cNvPr>
            <p:cNvSpPr txBox="1"/>
            <p:nvPr/>
          </p:nvSpPr>
          <p:spPr>
            <a:xfrm>
              <a:off x="1325870" y="1749948"/>
              <a:ext cx="1203239" cy="307801"/>
            </a:xfrm>
            <a:prstGeom prst="rect">
              <a:avLst/>
            </a:prstGeom>
            <a:solidFill>
              <a:schemeClr val="tx2"/>
            </a:solidFill>
            <a:ln>
              <a:solidFill>
                <a:schemeClr val="accent3"/>
              </a:solidFill>
            </a:ln>
          </p:spPr>
          <p:style>
            <a:lnRef idx="2">
              <a:schemeClr val="accent5">
                <a:shade val="50000"/>
              </a:schemeClr>
            </a:lnRef>
            <a:fillRef idx="1">
              <a:schemeClr val="accent5"/>
            </a:fillRef>
            <a:effectRef idx="0">
              <a:schemeClr val="accent5"/>
            </a:effectRef>
            <a:fontRef idx="minor">
              <a:schemeClr val="lt1"/>
            </a:fontRef>
          </p:style>
          <p:txBody>
            <a:bodyPr>
              <a:spAutoFit/>
            </a:bodyPr>
            <a:lstStyle/>
            <a:p>
              <a:pPr algn="ctr" eaLnBrk="1" fontAlgn="auto" hangingPunct="1">
                <a:spcBef>
                  <a:spcPts val="0"/>
                </a:spcBef>
                <a:spcAft>
                  <a:spcPts val="0"/>
                </a:spcAft>
                <a:defRPr/>
              </a:pPr>
              <a:r>
                <a:rPr lang="fi-FI" sz="1400" dirty="0" err="1"/>
                <a:t>Renkomäki</a:t>
              </a:r>
              <a:endParaRPr lang="fi-FI" sz="1400" dirty="0"/>
            </a:p>
          </p:txBody>
        </p:sp>
        <p:sp>
          <p:nvSpPr>
            <p:cNvPr id="12" name="Tekstiruutu 11">
              <a:extLst>
                <a:ext uri="{FF2B5EF4-FFF2-40B4-BE49-F238E27FC236}">
                  <a16:creationId xmlns:a16="http://schemas.microsoft.com/office/drawing/2014/main" id="{99D24969-7E1C-47F7-829F-3E3602E829CB}"/>
                </a:ext>
              </a:extLst>
            </p:cNvPr>
            <p:cNvSpPr txBox="1"/>
            <p:nvPr/>
          </p:nvSpPr>
          <p:spPr>
            <a:xfrm rot="16200000">
              <a:off x="164298" y="2712939"/>
              <a:ext cx="1596121" cy="307953"/>
            </a:xfrm>
            <a:prstGeom prst="rect">
              <a:avLst/>
            </a:prstGeom>
            <a:solidFill>
              <a:schemeClr val="tx2"/>
            </a:solidFill>
            <a:ln>
              <a:solidFill>
                <a:schemeClr val="accent3"/>
              </a:solidFill>
            </a:ln>
          </p:spPr>
          <p:style>
            <a:lnRef idx="2">
              <a:schemeClr val="accent5">
                <a:shade val="50000"/>
              </a:schemeClr>
            </a:lnRef>
            <a:fillRef idx="1">
              <a:schemeClr val="accent5"/>
            </a:fillRef>
            <a:effectRef idx="0">
              <a:schemeClr val="accent5"/>
            </a:effectRef>
            <a:fontRef idx="minor">
              <a:schemeClr val="lt1"/>
            </a:fontRef>
          </p:style>
          <p:txBody>
            <a:bodyPr>
              <a:spAutoFit/>
            </a:bodyPr>
            <a:lstStyle/>
            <a:p>
              <a:pPr algn="ctr" eaLnBrk="1" fontAlgn="auto" hangingPunct="1">
                <a:spcBef>
                  <a:spcPts val="0"/>
                </a:spcBef>
                <a:spcAft>
                  <a:spcPts val="0"/>
                </a:spcAft>
                <a:defRPr/>
              </a:pPr>
              <a:r>
                <a:rPr lang="fi-FI" sz="1400" dirty="0" err="1"/>
                <a:t>Liipolan</a:t>
              </a:r>
              <a:r>
                <a:rPr lang="fi-FI" sz="1400" dirty="0"/>
                <a:t> toimipiste</a:t>
              </a:r>
            </a:p>
          </p:txBody>
        </p:sp>
        <p:sp>
          <p:nvSpPr>
            <p:cNvPr id="36895" name="Tekstiruutu 27">
              <a:extLst>
                <a:ext uri="{FF2B5EF4-FFF2-40B4-BE49-F238E27FC236}">
                  <a16:creationId xmlns:a16="http://schemas.microsoft.com/office/drawing/2014/main" id="{F649B0B2-6454-40B4-AD4A-EE9BF339B4F4}"/>
                </a:ext>
              </a:extLst>
            </p:cNvPr>
            <p:cNvSpPr txBox="1">
              <a:spLocks noChangeArrowheads="1"/>
            </p:cNvSpPr>
            <p:nvPr/>
          </p:nvSpPr>
          <p:spPr bwMode="auto">
            <a:xfrm>
              <a:off x="1387229" y="2377127"/>
              <a:ext cx="962053"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Franklin Gothic Book" panose="020B0503020102020204" pitchFamily="34" charset="0"/>
                </a:defRPr>
              </a:lvl1pPr>
              <a:lvl2pPr marL="742950" indent="-285750">
                <a:defRPr>
                  <a:solidFill>
                    <a:schemeClr val="tx1"/>
                  </a:solidFill>
                  <a:latin typeface="Franklin Gothic Book" panose="020B0503020102020204" pitchFamily="34" charset="0"/>
                </a:defRPr>
              </a:lvl2pPr>
              <a:lvl3pPr marL="1143000" indent="-228600">
                <a:defRPr>
                  <a:solidFill>
                    <a:schemeClr val="tx1"/>
                  </a:solidFill>
                  <a:latin typeface="Franklin Gothic Book" panose="020B0503020102020204" pitchFamily="34" charset="0"/>
                </a:defRPr>
              </a:lvl3pPr>
              <a:lvl4pPr marL="1600200" indent="-228600">
                <a:defRPr>
                  <a:solidFill>
                    <a:schemeClr val="tx1"/>
                  </a:solidFill>
                  <a:latin typeface="Franklin Gothic Book" panose="020B0503020102020204" pitchFamily="34" charset="0"/>
                </a:defRPr>
              </a:lvl4pPr>
              <a:lvl5pPr marL="2057400" indent="-228600">
                <a:defRPr>
                  <a:solidFill>
                    <a:schemeClr val="tx1"/>
                  </a:solidFill>
                  <a:latin typeface="Franklin Gothic Book" panose="020B0503020102020204" pitchFamily="34" charset="0"/>
                </a:defRPr>
              </a:lvl5pPr>
              <a:lvl6pPr marL="2514600" indent="-228600" defTabSz="457200" fontAlgn="base">
                <a:spcBef>
                  <a:spcPct val="0"/>
                </a:spcBef>
                <a:spcAft>
                  <a:spcPct val="0"/>
                </a:spcAft>
                <a:defRPr>
                  <a:solidFill>
                    <a:schemeClr val="tx1"/>
                  </a:solidFill>
                  <a:latin typeface="Franklin Gothic Book" panose="020B0503020102020204" pitchFamily="34" charset="0"/>
                </a:defRPr>
              </a:lvl6pPr>
              <a:lvl7pPr marL="2971800" indent="-228600" defTabSz="457200" fontAlgn="base">
                <a:spcBef>
                  <a:spcPct val="0"/>
                </a:spcBef>
                <a:spcAft>
                  <a:spcPct val="0"/>
                </a:spcAft>
                <a:defRPr>
                  <a:solidFill>
                    <a:schemeClr val="tx1"/>
                  </a:solidFill>
                  <a:latin typeface="Franklin Gothic Book" panose="020B0503020102020204" pitchFamily="34" charset="0"/>
                </a:defRPr>
              </a:lvl7pPr>
              <a:lvl8pPr marL="3429000" indent="-228600" defTabSz="457200" fontAlgn="base">
                <a:spcBef>
                  <a:spcPct val="0"/>
                </a:spcBef>
                <a:spcAft>
                  <a:spcPct val="0"/>
                </a:spcAft>
                <a:defRPr>
                  <a:solidFill>
                    <a:schemeClr val="tx1"/>
                  </a:solidFill>
                  <a:latin typeface="Franklin Gothic Book" panose="020B0503020102020204" pitchFamily="34" charset="0"/>
                </a:defRPr>
              </a:lvl8pPr>
              <a:lvl9pPr marL="3886200" indent="-228600" defTabSz="457200" fontAlgn="base">
                <a:spcBef>
                  <a:spcPct val="0"/>
                </a:spcBef>
                <a:spcAft>
                  <a:spcPct val="0"/>
                </a:spcAft>
                <a:defRPr>
                  <a:solidFill>
                    <a:schemeClr val="tx1"/>
                  </a:solidFill>
                  <a:latin typeface="Franklin Gothic Book" panose="020B0503020102020204" pitchFamily="34" charset="0"/>
                </a:defRPr>
              </a:lvl9pPr>
            </a:lstStyle>
            <a:p>
              <a:pPr eaLnBrk="1" hangingPunct="1"/>
              <a:r>
                <a:rPr lang="fi-FI" altLang="fi-FI" sz="1400"/>
                <a:t>espanja</a:t>
              </a:r>
            </a:p>
            <a:p>
              <a:pPr eaLnBrk="1" hangingPunct="1"/>
              <a:r>
                <a:rPr lang="fi-FI" altLang="fi-FI" sz="1400"/>
                <a:t>ruotsi</a:t>
              </a:r>
            </a:p>
            <a:p>
              <a:pPr eaLnBrk="1" hangingPunct="1"/>
              <a:r>
                <a:rPr lang="fi-FI" altLang="fi-FI" sz="1400"/>
                <a:t>saksa</a:t>
              </a:r>
            </a:p>
          </p:txBody>
        </p:sp>
      </p:grpSp>
      <p:grpSp>
        <p:nvGrpSpPr>
          <p:cNvPr id="36868" name="Ryhmä 6">
            <a:extLst>
              <a:ext uri="{FF2B5EF4-FFF2-40B4-BE49-F238E27FC236}">
                <a16:creationId xmlns:a16="http://schemas.microsoft.com/office/drawing/2014/main" id="{F55AE3F3-71F6-4602-91FF-97DBB0C283BF}"/>
              </a:ext>
            </a:extLst>
          </p:cNvPr>
          <p:cNvGrpSpPr>
            <a:grpSpLocks/>
          </p:cNvGrpSpPr>
          <p:nvPr/>
        </p:nvGrpSpPr>
        <p:grpSpPr bwMode="auto">
          <a:xfrm>
            <a:off x="5672138" y="3805238"/>
            <a:ext cx="1338262" cy="808037"/>
            <a:chOff x="2690452" y="2483514"/>
            <a:chExt cx="1337291" cy="806946"/>
          </a:xfrm>
        </p:grpSpPr>
        <p:sp>
          <p:nvSpPr>
            <p:cNvPr id="15" name="Suorakulmio 14">
              <a:extLst>
                <a:ext uri="{FF2B5EF4-FFF2-40B4-BE49-F238E27FC236}">
                  <a16:creationId xmlns:a16="http://schemas.microsoft.com/office/drawing/2014/main" id="{FA2F3385-34B5-40A2-88A6-2FD1C18B2371}"/>
                </a:ext>
              </a:extLst>
            </p:cNvPr>
            <p:cNvSpPr/>
            <p:nvPr/>
          </p:nvSpPr>
          <p:spPr>
            <a:xfrm>
              <a:off x="2690452" y="2653147"/>
              <a:ext cx="1337291" cy="637313"/>
            </a:xfrm>
            <a:prstGeom prst="rect">
              <a:avLst/>
            </a:prstGeom>
            <a:ln/>
          </p:spPr>
          <p:style>
            <a:lnRef idx="2">
              <a:schemeClr val="accent3"/>
            </a:lnRef>
            <a:fillRef idx="1">
              <a:schemeClr val="lt1"/>
            </a:fillRef>
            <a:effectRef idx="0">
              <a:schemeClr val="accent3"/>
            </a:effectRef>
            <a:fontRef idx="minor">
              <a:schemeClr val="dk1"/>
            </a:fontRef>
          </p:style>
          <p:txBody>
            <a:bodyPr anchor="ctr"/>
            <a:lstStyle/>
            <a:p>
              <a:pPr algn="ctr" eaLnBrk="1" fontAlgn="auto" hangingPunct="1">
                <a:spcBef>
                  <a:spcPts val="0"/>
                </a:spcBef>
                <a:spcAft>
                  <a:spcPts val="0"/>
                </a:spcAft>
                <a:defRPr/>
              </a:pPr>
              <a:endParaRPr lang="fi-FI"/>
            </a:p>
          </p:txBody>
        </p:sp>
        <p:sp>
          <p:nvSpPr>
            <p:cNvPr id="17" name="Tekstiruutu 16">
              <a:extLst>
                <a:ext uri="{FF2B5EF4-FFF2-40B4-BE49-F238E27FC236}">
                  <a16:creationId xmlns:a16="http://schemas.microsoft.com/office/drawing/2014/main" id="{451DD688-F103-4B7D-9C08-15C542A12092}"/>
                </a:ext>
              </a:extLst>
            </p:cNvPr>
            <p:cNvSpPr txBox="1"/>
            <p:nvPr/>
          </p:nvSpPr>
          <p:spPr>
            <a:xfrm>
              <a:off x="2871296" y="2483514"/>
              <a:ext cx="1000985" cy="307559"/>
            </a:xfrm>
            <a:prstGeom prst="rect">
              <a:avLst/>
            </a:prstGeom>
            <a:solidFill>
              <a:schemeClr val="tx2"/>
            </a:solidFill>
            <a:ln>
              <a:solidFill>
                <a:schemeClr val="accent3"/>
              </a:solidFill>
            </a:ln>
          </p:spPr>
          <p:style>
            <a:lnRef idx="2">
              <a:schemeClr val="accent5">
                <a:shade val="50000"/>
              </a:schemeClr>
            </a:lnRef>
            <a:fillRef idx="1">
              <a:schemeClr val="accent5"/>
            </a:fillRef>
            <a:effectRef idx="0">
              <a:schemeClr val="accent5"/>
            </a:effectRef>
            <a:fontRef idx="minor">
              <a:schemeClr val="lt1"/>
            </a:fontRef>
          </p:style>
          <p:txBody>
            <a:bodyPr>
              <a:spAutoFit/>
            </a:bodyPr>
            <a:lstStyle/>
            <a:p>
              <a:pPr algn="ctr" eaLnBrk="1" fontAlgn="auto" hangingPunct="1">
                <a:spcBef>
                  <a:spcPts val="0"/>
                </a:spcBef>
                <a:spcAft>
                  <a:spcPts val="0"/>
                </a:spcAft>
                <a:defRPr/>
              </a:pPr>
              <a:r>
                <a:rPr lang="fi-FI" sz="1400" dirty="0"/>
                <a:t>Länsiharju</a:t>
              </a:r>
            </a:p>
          </p:txBody>
        </p:sp>
        <p:sp>
          <p:nvSpPr>
            <p:cNvPr id="36890" name="Tekstiruutu 28">
              <a:extLst>
                <a:ext uri="{FF2B5EF4-FFF2-40B4-BE49-F238E27FC236}">
                  <a16:creationId xmlns:a16="http://schemas.microsoft.com/office/drawing/2014/main" id="{4317C455-96C6-407F-8927-A7DB9D523C73}"/>
                </a:ext>
              </a:extLst>
            </p:cNvPr>
            <p:cNvSpPr txBox="1">
              <a:spLocks noChangeArrowheads="1"/>
            </p:cNvSpPr>
            <p:nvPr/>
          </p:nvSpPr>
          <p:spPr bwMode="auto">
            <a:xfrm>
              <a:off x="2961522" y="2754440"/>
              <a:ext cx="96205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Franklin Gothic Book" panose="020B0503020102020204" pitchFamily="34" charset="0"/>
                </a:defRPr>
              </a:lvl1pPr>
              <a:lvl2pPr marL="742950" indent="-285750">
                <a:defRPr>
                  <a:solidFill>
                    <a:schemeClr val="tx1"/>
                  </a:solidFill>
                  <a:latin typeface="Franklin Gothic Book" panose="020B0503020102020204" pitchFamily="34" charset="0"/>
                </a:defRPr>
              </a:lvl2pPr>
              <a:lvl3pPr marL="1143000" indent="-228600">
                <a:defRPr>
                  <a:solidFill>
                    <a:schemeClr val="tx1"/>
                  </a:solidFill>
                  <a:latin typeface="Franklin Gothic Book" panose="020B0503020102020204" pitchFamily="34" charset="0"/>
                </a:defRPr>
              </a:lvl3pPr>
              <a:lvl4pPr marL="1600200" indent="-228600">
                <a:defRPr>
                  <a:solidFill>
                    <a:schemeClr val="tx1"/>
                  </a:solidFill>
                  <a:latin typeface="Franklin Gothic Book" panose="020B0503020102020204" pitchFamily="34" charset="0"/>
                </a:defRPr>
              </a:lvl4pPr>
              <a:lvl5pPr marL="2057400" indent="-228600">
                <a:defRPr>
                  <a:solidFill>
                    <a:schemeClr val="tx1"/>
                  </a:solidFill>
                  <a:latin typeface="Franklin Gothic Book" panose="020B0503020102020204" pitchFamily="34" charset="0"/>
                </a:defRPr>
              </a:lvl5pPr>
              <a:lvl6pPr marL="2514600" indent="-228600" defTabSz="457200" fontAlgn="base">
                <a:spcBef>
                  <a:spcPct val="0"/>
                </a:spcBef>
                <a:spcAft>
                  <a:spcPct val="0"/>
                </a:spcAft>
                <a:defRPr>
                  <a:solidFill>
                    <a:schemeClr val="tx1"/>
                  </a:solidFill>
                  <a:latin typeface="Franklin Gothic Book" panose="020B0503020102020204" pitchFamily="34" charset="0"/>
                </a:defRPr>
              </a:lvl6pPr>
              <a:lvl7pPr marL="2971800" indent="-228600" defTabSz="457200" fontAlgn="base">
                <a:spcBef>
                  <a:spcPct val="0"/>
                </a:spcBef>
                <a:spcAft>
                  <a:spcPct val="0"/>
                </a:spcAft>
                <a:defRPr>
                  <a:solidFill>
                    <a:schemeClr val="tx1"/>
                  </a:solidFill>
                  <a:latin typeface="Franklin Gothic Book" panose="020B0503020102020204" pitchFamily="34" charset="0"/>
                </a:defRPr>
              </a:lvl7pPr>
              <a:lvl8pPr marL="3429000" indent="-228600" defTabSz="457200" fontAlgn="base">
                <a:spcBef>
                  <a:spcPct val="0"/>
                </a:spcBef>
                <a:spcAft>
                  <a:spcPct val="0"/>
                </a:spcAft>
                <a:defRPr>
                  <a:solidFill>
                    <a:schemeClr val="tx1"/>
                  </a:solidFill>
                  <a:latin typeface="Franklin Gothic Book" panose="020B0503020102020204" pitchFamily="34" charset="0"/>
                </a:defRPr>
              </a:lvl8pPr>
              <a:lvl9pPr marL="3886200" indent="-228600" defTabSz="457200" fontAlgn="base">
                <a:spcBef>
                  <a:spcPct val="0"/>
                </a:spcBef>
                <a:spcAft>
                  <a:spcPct val="0"/>
                </a:spcAft>
                <a:defRPr>
                  <a:solidFill>
                    <a:schemeClr val="tx1"/>
                  </a:solidFill>
                  <a:latin typeface="Franklin Gothic Book" panose="020B0503020102020204" pitchFamily="34" charset="0"/>
                </a:defRPr>
              </a:lvl9pPr>
            </a:lstStyle>
            <a:p>
              <a:pPr eaLnBrk="1" hangingPunct="1"/>
              <a:r>
                <a:rPr lang="fi-FI" altLang="fi-FI" sz="1400"/>
                <a:t>espanja</a:t>
              </a:r>
            </a:p>
            <a:p>
              <a:pPr eaLnBrk="1" hangingPunct="1"/>
              <a:r>
                <a:rPr lang="fi-FI" altLang="fi-FI" sz="1400"/>
                <a:t>ranska</a:t>
              </a:r>
            </a:p>
          </p:txBody>
        </p:sp>
      </p:grpSp>
      <p:sp>
        <p:nvSpPr>
          <p:cNvPr id="22" name="Suorakulmio 21">
            <a:extLst>
              <a:ext uri="{FF2B5EF4-FFF2-40B4-BE49-F238E27FC236}">
                <a16:creationId xmlns:a16="http://schemas.microsoft.com/office/drawing/2014/main" id="{69B24F5B-6800-41B0-B2B2-7A47C6D10482}"/>
              </a:ext>
            </a:extLst>
          </p:cNvPr>
          <p:cNvSpPr/>
          <p:nvPr/>
        </p:nvSpPr>
        <p:spPr>
          <a:xfrm>
            <a:off x="5470228" y="2098727"/>
            <a:ext cx="1806575" cy="1147763"/>
          </a:xfrm>
          <a:prstGeom prst="rect">
            <a:avLst/>
          </a:prstGeom>
          <a:ln/>
        </p:spPr>
        <p:style>
          <a:lnRef idx="2">
            <a:schemeClr val="accent3"/>
          </a:lnRef>
          <a:fillRef idx="1">
            <a:schemeClr val="lt1"/>
          </a:fillRef>
          <a:effectRef idx="0">
            <a:schemeClr val="accent3"/>
          </a:effectRef>
          <a:fontRef idx="minor">
            <a:schemeClr val="dk1"/>
          </a:fontRef>
        </p:style>
        <p:txBody>
          <a:bodyPr anchor="ctr"/>
          <a:lstStyle/>
          <a:p>
            <a:pPr algn="ctr" eaLnBrk="1" fontAlgn="auto" hangingPunct="1">
              <a:spcBef>
                <a:spcPts val="0"/>
              </a:spcBef>
              <a:spcAft>
                <a:spcPts val="0"/>
              </a:spcAft>
              <a:defRPr/>
            </a:pPr>
            <a:endParaRPr lang="fi-FI"/>
          </a:p>
        </p:txBody>
      </p:sp>
      <p:grpSp>
        <p:nvGrpSpPr>
          <p:cNvPr id="36870" name="Ryhmä 2">
            <a:extLst>
              <a:ext uri="{FF2B5EF4-FFF2-40B4-BE49-F238E27FC236}">
                <a16:creationId xmlns:a16="http://schemas.microsoft.com/office/drawing/2014/main" id="{46086187-C1F4-4061-809E-6A2859BC8372}"/>
              </a:ext>
            </a:extLst>
          </p:cNvPr>
          <p:cNvGrpSpPr>
            <a:grpSpLocks/>
          </p:cNvGrpSpPr>
          <p:nvPr/>
        </p:nvGrpSpPr>
        <p:grpSpPr bwMode="auto">
          <a:xfrm>
            <a:off x="5456238" y="931863"/>
            <a:ext cx="3441700" cy="1492250"/>
            <a:chOff x="5455810" y="931708"/>
            <a:chExt cx="3441554" cy="1492274"/>
          </a:xfrm>
        </p:grpSpPr>
        <p:sp>
          <p:nvSpPr>
            <p:cNvPr id="25" name="Suorakulmio 24">
              <a:extLst>
                <a:ext uri="{FF2B5EF4-FFF2-40B4-BE49-F238E27FC236}">
                  <a16:creationId xmlns:a16="http://schemas.microsoft.com/office/drawing/2014/main" id="{8A3AA171-51E5-41C1-944E-40081C3C848D}"/>
                </a:ext>
              </a:extLst>
            </p:cNvPr>
            <p:cNvSpPr/>
            <p:nvPr/>
          </p:nvSpPr>
          <p:spPr>
            <a:xfrm>
              <a:off x="5455810" y="1125386"/>
              <a:ext cx="1808085" cy="881076"/>
            </a:xfrm>
            <a:prstGeom prst="rect">
              <a:avLst/>
            </a:prstGeom>
            <a:ln/>
          </p:spPr>
          <p:style>
            <a:lnRef idx="2">
              <a:schemeClr val="accent3"/>
            </a:lnRef>
            <a:fillRef idx="1">
              <a:schemeClr val="lt1"/>
            </a:fillRef>
            <a:effectRef idx="0">
              <a:schemeClr val="accent3"/>
            </a:effectRef>
            <a:fontRef idx="minor">
              <a:schemeClr val="dk1"/>
            </a:fontRef>
          </p:style>
          <p:txBody>
            <a:bodyPr anchor="ctr"/>
            <a:lstStyle/>
            <a:p>
              <a:pPr algn="ctr" eaLnBrk="1" fontAlgn="auto" hangingPunct="1">
                <a:spcBef>
                  <a:spcPts val="0"/>
                </a:spcBef>
                <a:spcAft>
                  <a:spcPts val="0"/>
                </a:spcAft>
                <a:defRPr/>
              </a:pPr>
              <a:endParaRPr lang="fi-FI"/>
            </a:p>
          </p:txBody>
        </p:sp>
        <p:sp>
          <p:nvSpPr>
            <p:cNvPr id="13" name="Suorakulmio 12">
              <a:extLst>
                <a:ext uri="{FF2B5EF4-FFF2-40B4-BE49-F238E27FC236}">
                  <a16:creationId xmlns:a16="http://schemas.microsoft.com/office/drawing/2014/main" id="{3F1F9EDA-98BC-41AD-BC84-D063B0050FF3}"/>
                </a:ext>
              </a:extLst>
            </p:cNvPr>
            <p:cNvSpPr/>
            <p:nvPr/>
          </p:nvSpPr>
          <p:spPr>
            <a:xfrm>
              <a:off x="7381365" y="1125386"/>
              <a:ext cx="1515999" cy="1147780"/>
            </a:xfrm>
            <a:prstGeom prst="rect">
              <a:avLst/>
            </a:prstGeom>
            <a:ln/>
          </p:spPr>
          <p:style>
            <a:lnRef idx="2">
              <a:schemeClr val="accent3"/>
            </a:lnRef>
            <a:fillRef idx="1">
              <a:schemeClr val="lt1"/>
            </a:fillRef>
            <a:effectRef idx="0">
              <a:schemeClr val="accent3"/>
            </a:effectRef>
            <a:fontRef idx="minor">
              <a:schemeClr val="dk1"/>
            </a:fontRef>
          </p:style>
          <p:txBody>
            <a:bodyPr anchor="ctr"/>
            <a:lstStyle/>
            <a:p>
              <a:pPr algn="ctr" eaLnBrk="1" fontAlgn="auto" hangingPunct="1">
                <a:spcBef>
                  <a:spcPts val="0"/>
                </a:spcBef>
                <a:spcAft>
                  <a:spcPts val="0"/>
                </a:spcAft>
                <a:defRPr/>
              </a:pPr>
              <a:endParaRPr lang="fi-FI"/>
            </a:p>
          </p:txBody>
        </p:sp>
        <p:sp>
          <p:nvSpPr>
            <p:cNvPr id="14" name="Tekstiruutu 13">
              <a:extLst>
                <a:ext uri="{FF2B5EF4-FFF2-40B4-BE49-F238E27FC236}">
                  <a16:creationId xmlns:a16="http://schemas.microsoft.com/office/drawing/2014/main" id="{58BB8FE7-0BDC-464B-A52A-770E40A452FA}"/>
                </a:ext>
              </a:extLst>
            </p:cNvPr>
            <p:cNvSpPr txBox="1"/>
            <p:nvPr/>
          </p:nvSpPr>
          <p:spPr>
            <a:xfrm>
              <a:off x="5601854" y="977746"/>
              <a:ext cx="1515998" cy="307980"/>
            </a:xfrm>
            <a:prstGeom prst="rect">
              <a:avLst/>
            </a:prstGeom>
            <a:solidFill>
              <a:schemeClr val="accent3"/>
            </a:solidFill>
            <a:ln>
              <a:solidFill>
                <a:schemeClr val="tx2"/>
              </a:solidFill>
            </a:ln>
          </p:spPr>
          <p:style>
            <a:lnRef idx="2">
              <a:schemeClr val="accent5">
                <a:shade val="50000"/>
              </a:schemeClr>
            </a:lnRef>
            <a:fillRef idx="1">
              <a:schemeClr val="accent5"/>
            </a:fillRef>
            <a:effectRef idx="0">
              <a:schemeClr val="accent5"/>
            </a:effectRef>
            <a:fontRef idx="minor">
              <a:schemeClr val="lt1"/>
            </a:fontRef>
          </p:style>
          <p:txBody>
            <a:bodyPr>
              <a:spAutoFit/>
            </a:bodyPr>
            <a:lstStyle/>
            <a:p>
              <a:pPr algn="ctr" eaLnBrk="1" fontAlgn="auto" hangingPunct="1">
                <a:spcBef>
                  <a:spcPts val="0"/>
                </a:spcBef>
                <a:spcAft>
                  <a:spcPts val="0"/>
                </a:spcAft>
                <a:defRPr/>
              </a:pPr>
              <a:r>
                <a:rPr lang="fi-FI" sz="1400" dirty="0"/>
                <a:t>Kärpänen</a:t>
              </a:r>
            </a:p>
          </p:txBody>
        </p:sp>
        <p:sp>
          <p:nvSpPr>
            <p:cNvPr id="19" name="Tekstiruutu 18">
              <a:extLst>
                <a:ext uri="{FF2B5EF4-FFF2-40B4-BE49-F238E27FC236}">
                  <a16:creationId xmlns:a16="http://schemas.microsoft.com/office/drawing/2014/main" id="{F1877AC4-6EE9-4D4F-9BB2-D903CCF364EF}"/>
                </a:ext>
              </a:extLst>
            </p:cNvPr>
            <p:cNvSpPr txBox="1"/>
            <p:nvPr/>
          </p:nvSpPr>
          <p:spPr>
            <a:xfrm>
              <a:off x="7603606" y="2116002"/>
              <a:ext cx="1082629" cy="307980"/>
            </a:xfrm>
            <a:prstGeom prst="rect">
              <a:avLst/>
            </a:prstGeom>
            <a:solidFill>
              <a:schemeClr val="tx2"/>
            </a:solidFill>
            <a:ln>
              <a:solidFill>
                <a:schemeClr val="accent3"/>
              </a:solidFill>
            </a:ln>
          </p:spPr>
          <p:style>
            <a:lnRef idx="2">
              <a:schemeClr val="accent5">
                <a:shade val="50000"/>
              </a:schemeClr>
            </a:lnRef>
            <a:fillRef idx="1">
              <a:schemeClr val="accent5"/>
            </a:fillRef>
            <a:effectRef idx="0">
              <a:schemeClr val="accent5"/>
            </a:effectRef>
            <a:fontRef idx="minor">
              <a:schemeClr val="lt1"/>
            </a:fontRef>
          </p:style>
          <p:txBody>
            <a:bodyPr>
              <a:spAutoFit/>
            </a:bodyPr>
            <a:lstStyle/>
            <a:p>
              <a:pPr algn="ctr" eaLnBrk="1" fontAlgn="auto" hangingPunct="1">
                <a:spcBef>
                  <a:spcPts val="0"/>
                </a:spcBef>
                <a:spcAft>
                  <a:spcPts val="0"/>
                </a:spcAft>
                <a:defRPr/>
              </a:pPr>
              <a:r>
                <a:rPr lang="fi-FI" sz="1400" dirty="0"/>
                <a:t>Jalkaranta</a:t>
              </a:r>
            </a:p>
          </p:txBody>
        </p:sp>
        <p:sp>
          <p:nvSpPr>
            <p:cNvPr id="20" name="Tekstiruutu 19">
              <a:extLst>
                <a:ext uri="{FF2B5EF4-FFF2-40B4-BE49-F238E27FC236}">
                  <a16:creationId xmlns:a16="http://schemas.microsoft.com/office/drawing/2014/main" id="{392CBB09-9CD4-4BBC-BB07-011311ABF197}"/>
                </a:ext>
              </a:extLst>
            </p:cNvPr>
            <p:cNvSpPr txBox="1"/>
            <p:nvPr/>
          </p:nvSpPr>
          <p:spPr>
            <a:xfrm>
              <a:off x="7544871" y="931708"/>
              <a:ext cx="1257247" cy="307980"/>
            </a:xfrm>
            <a:prstGeom prst="rect">
              <a:avLst/>
            </a:prstGeom>
            <a:solidFill>
              <a:schemeClr val="tx2"/>
            </a:solidFill>
            <a:ln>
              <a:solidFill>
                <a:schemeClr val="accent3"/>
              </a:solidFill>
            </a:ln>
          </p:spPr>
          <p:style>
            <a:lnRef idx="2">
              <a:schemeClr val="accent5">
                <a:shade val="50000"/>
              </a:schemeClr>
            </a:lnRef>
            <a:fillRef idx="1">
              <a:schemeClr val="accent5"/>
            </a:fillRef>
            <a:effectRef idx="0">
              <a:schemeClr val="accent5"/>
            </a:effectRef>
            <a:fontRef idx="minor">
              <a:schemeClr val="lt1"/>
            </a:fontRef>
          </p:style>
          <p:txBody>
            <a:bodyPr>
              <a:spAutoFit/>
            </a:bodyPr>
            <a:lstStyle/>
            <a:p>
              <a:pPr algn="ctr" eaLnBrk="1" fontAlgn="auto" hangingPunct="1">
                <a:spcBef>
                  <a:spcPts val="0"/>
                </a:spcBef>
                <a:spcAft>
                  <a:spcPts val="0"/>
                </a:spcAft>
                <a:defRPr/>
              </a:pPr>
              <a:r>
                <a:rPr lang="fi-FI" sz="1400" dirty="0"/>
                <a:t>Kasakkamäki</a:t>
              </a:r>
            </a:p>
          </p:txBody>
        </p:sp>
      </p:grpSp>
      <p:sp>
        <p:nvSpPr>
          <p:cNvPr id="21" name="Tekstiruutu 20">
            <a:extLst>
              <a:ext uri="{FF2B5EF4-FFF2-40B4-BE49-F238E27FC236}">
                <a16:creationId xmlns:a16="http://schemas.microsoft.com/office/drawing/2014/main" id="{ED3AA48C-4F73-4062-AD99-1FE174F3516F}"/>
              </a:ext>
            </a:extLst>
          </p:cNvPr>
          <p:cNvSpPr txBox="1"/>
          <p:nvPr/>
        </p:nvSpPr>
        <p:spPr>
          <a:xfrm>
            <a:off x="5600700" y="3116263"/>
            <a:ext cx="1517650" cy="523875"/>
          </a:xfrm>
          <a:prstGeom prst="rect">
            <a:avLst/>
          </a:prstGeom>
          <a:solidFill>
            <a:schemeClr val="accent5"/>
          </a:solidFill>
          <a:ln>
            <a:solidFill>
              <a:schemeClr val="accent3"/>
            </a:solidFill>
          </a:ln>
        </p:spPr>
        <p:style>
          <a:lnRef idx="2">
            <a:schemeClr val="accent5">
              <a:shade val="50000"/>
            </a:schemeClr>
          </a:lnRef>
          <a:fillRef idx="1">
            <a:schemeClr val="accent5"/>
          </a:fillRef>
          <a:effectRef idx="0">
            <a:schemeClr val="accent5"/>
          </a:effectRef>
          <a:fontRef idx="minor">
            <a:schemeClr val="lt1"/>
          </a:fontRef>
        </p:style>
        <p:txBody>
          <a:bodyPr>
            <a:spAutoFit/>
          </a:bodyPr>
          <a:lstStyle/>
          <a:p>
            <a:pPr algn="ctr" eaLnBrk="1" fontAlgn="auto" hangingPunct="1">
              <a:spcBef>
                <a:spcPts val="0"/>
              </a:spcBef>
              <a:spcAft>
                <a:spcPts val="0"/>
              </a:spcAft>
              <a:defRPr/>
            </a:pPr>
            <a:r>
              <a:rPr lang="fi-FI" sz="1400" dirty="0"/>
              <a:t>Salpausselän peruskoulu</a:t>
            </a:r>
          </a:p>
        </p:txBody>
      </p:sp>
      <p:sp>
        <p:nvSpPr>
          <p:cNvPr id="36872" name="Tekstiruutu 23">
            <a:extLst>
              <a:ext uri="{FF2B5EF4-FFF2-40B4-BE49-F238E27FC236}">
                <a16:creationId xmlns:a16="http://schemas.microsoft.com/office/drawing/2014/main" id="{C7FB7BAC-40C3-4999-B58F-99950403724B}"/>
              </a:ext>
            </a:extLst>
          </p:cNvPr>
          <p:cNvSpPr txBox="1">
            <a:spLocks noChangeArrowheads="1"/>
          </p:cNvSpPr>
          <p:nvPr/>
        </p:nvSpPr>
        <p:spPr bwMode="auto">
          <a:xfrm>
            <a:off x="5935663" y="1522413"/>
            <a:ext cx="81121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Franklin Gothic Book" panose="020B0503020102020204" pitchFamily="34" charset="0"/>
              </a:defRPr>
            </a:lvl1pPr>
            <a:lvl2pPr marL="742950" indent="-285750">
              <a:defRPr>
                <a:solidFill>
                  <a:schemeClr val="tx1"/>
                </a:solidFill>
                <a:latin typeface="Franklin Gothic Book" panose="020B0503020102020204" pitchFamily="34" charset="0"/>
              </a:defRPr>
            </a:lvl2pPr>
            <a:lvl3pPr marL="1143000" indent="-228600">
              <a:defRPr>
                <a:solidFill>
                  <a:schemeClr val="tx1"/>
                </a:solidFill>
                <a:latin typeface="Franklin Gothic Book" panose="020B0503020102020204" pitchFamily="34" charset="0"/>
              </a:defRPr>
            </a:lvl3pPr>
            <a:lvl4pPr marL="1600200" indent="-228600">
              <a:defRPr>
                <a:solidFill>
                  <a:schemeClr val="tx1"/>
                </a:solidFill>
                <a:latin typeface="Franklin Gothic Book" panose="020B0503020102020204" pitchFamily="34" charset="0"/>
              </a:defRPr>
            </a:lvl4pPr>
            <a:lvl5pPr marL="2057400" indent="-228600">
              <a:defRPr>
                <a:solidFill>
                  <a:schemeClr val="tx1"/>
                </a:solidFill>
                <a:latin typeface="Franklin Gothic Book" panose="020B0503020102020204" pitchFamily="34" charset="0"/>
              </a:defRPr>
            </a:lvl5pPr>
            <a:lvl6pPr marL="2514600" indent="-228600" defTabSz="457200" fontAlgn="base">
              <a:spcBef>
                <a:spcPct val="0"/>
              </a:spcBef>
              <a:spcAft>
                <a:spcPct val="0"/>
              </a:spcAft>
              <a:defRPr>
                <a:solidFill>
                  <a:schemeClr val="tx1"/>
                </a:solidFill>
                <a:latin typeface="Franklin Gothic Book" panose="020B0503020102020204" pitchFamily="34" charset="0"/>
              </a:defRPr>
            </a:lvl6pPr>
            <a:lvl7pPr marL="2971800" indent="-228600" defTabSz="457200" fontAlgn="base">
              <a:spcBef>
                <a:spcPct val="0"/>
              </a:spcBef>
              <a:spcAft>
                <a:spcPct val="0"/>
              </a:spcAft>
              <a:defRPr>
                <a:solidFill>
                  <a:schemeClr val="tx1"/>
                </a:solidFill>
                <a:latin typeface="Franklin Gothic Book" panose="020B0503020102020204" pitchFamily="34" charset="0"/>
              </a:defRPr>
            </a:lvl7pPr>
            <a:lvl8pPr marL="3429000" indent="-228600" defTabSz="457200" fontAlgn="base">
              <a:spcBef>
                <a:spcPct val="0"/>
              </a:spcBef>
              <a:spcAft>
                <a:spcPct val="0"/>
              </a:spcAft>
              <a:defRPr>
                <a:solidFill>
                  <a:schemeClr val="tx1"/>
                </a:solidFill>
                <a:latin typeface="Franklin Gothic Book" panose="020B0503020102020204" pitchFamily="34" charset="0"/>
              </a:defRPr>
            </a:lvl8pPr>
            <a:lvl9pPr marL="3886200" indent="-228600" defTabSz="457200" fontAlgn="base">
              <a:spcBef>
                <a:spcPct val="0"/>
              </a:spcBef>
              <a:spcAft>
                <a:spcPct val="0"/>
              </a:spcAft>
              <a:defRPr>
                <a:solidFill>
                  <a:schemeClr val="tx1"/>
                </a:solidFill>
                <a:latin typeface="Franklin Gothic Book" panose="020B0503020102020204" pitchFamily="34" charset="0"/>
              </a:defRPr>
            </a:lvl9pPr>
          </a:lstStyle>
          <a:p>
            <a:pPr eaLnBrk="1" hangingPunct="1"/>
            <a:r>
              <a:rPr lang="fi-FI" altLang="fi-FI" sz="1400"/>
              <a:t>ruotsi</a:t>
            </a:r>
          </a:p>
        </p:txBody>
      </p:sp>
      <p:sp>
        <p:nvSpPr>
          <p:cNvPr id="36873" name="Tekstiruutu 29">
            <a:extLst>
              <a:ext uri="{FF2B5EF4-FFF2-40B4-BE49-F238E27FC236}">
                <a16:creationId xmlns:a16="http://schemas.microsoft.com/office/drawing/2014/main" id="{6E6F8BBE-2848-4877-B407-7A988D189DFA}"/>
              </a:ext>
            </a:extLst>
          </p:cNvPr>
          <p:cNvSpPr txBox="1">
            <a:spLocks noChangeArrowheads="1"/>
          </p:cNvSpPr>
          <p:nvPr/>
        </p:nvSpPr>
        <p:spPr bwMode="auto">
          <a:xfrm>
            <a:off x="5932488" y="2482850"/>
            <a:ext cx="858837"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Franklin Gothic Book" panose="020B0503020102020204" pitchFamily="34" charset="0"/>
              </a:defRPr>
            </a:lvl1pPr>
            <a:lvl2pPr marL="742950" indent="-285750">
              <a:defRPr>
                <a:solidFill>
                  <a:schemeClr val="tx1"/>
                </a:solidFill>
                <a:latin typeface="Franklin Gothic Book" panose="020B0503020102020204" pitchFamily="34" charset="0"/>
              </a:defRPr>
            </a:lvl2pPr>
            <a:lvl3pPr marL="1143000" indent="-228600">
              <a:defRPr>
                <a:solidFill>
                  <a:schemeClr val="tx1"/>
                </a:solidFill>
                <a:latin typeface="Franklin Gothic Book" panose="020B0503020102020204" pitchFamily="34" charset="0"/>
              </a:defRPr>
            </a:lvl3pPr>
            <a:lvl4pPr marL="1600200" indent="-228600">
              <a:defRPr>
                <a:solidFill>
                  <a:schemeClr val="tx1"/>
                </a:solidFill>
                <a:latin typeface="Franklin Gothic Book" panose="020B0503020102020204" pitchFamily="34" charset="0"/>
              </a:defRPr>
            </a:lvl4pPr>
            <a:lvl5pPr marL="2057400" indent="-228600">
              <a:defRPr>
                <a:solidFill>
                  <a:schemeClr val="tx1"/>
                </a:solidFill>
                <a:latin typeface="Franklin Gothic Book" panose="020B0503020102020204" pitchFamily="34" charset="0"/>
              </a:defRPr>
            </a:lvl5pPr>
            <a:lvl6pPr marL="2514600" indent="-228600" defTabSz="457200" fontAlgn="base">
              <a:spcBef>
                <a:spcPct val="0"/>
              </a:spcBef>
              <a:spcAft>
                <a:spcPct val="0"/>
              </a:spcAft>
              <a:defRPr>
                <a:solidFill>
                  <a:schemeClr val="tx1"/>
                </a:solidFill>
                <a:latin typeface="Franklin Gothic Book" panose="020B0503020102020204" pitchFamily="34" charset="0"/>
              </a:defRPr>
            </a:lvl6pPr>
            <a:lvl7pPr marL="2971800" indent="-228600" defTabSz="457200" fontAlgn="base">
              <a:spcBef>
                <a:spcPct val="0"/>
              </a:spcBef>
              <a:spcAft>
                <a:spcPct val="0"/>
              </a:spcAft>
              <a:defRPr>
                <a:solidFill>
                  <a:schemeClr val="tx1"/>
                </a:solidFill>
                <a:latin typeface="Franklin Gothic Book" panose="020B0503020102020204" pitchFamily="34" charset="0"/>
              </a:defRPr>
            </a:lvl7pPr>
            <a:lvl8pPr marL="3429000" indent="-228600" defTabSz="457200" fontAlgn="base">
              <a:spcBef>
                <a:spcPct val="0"/>
              </a:spcBef>
              <a:spcAft>
                <a:spcPct val="0"/>
              </a:spcAft>
              <a:defRPr>
                <a:solidFill>
                  <a:schemeClr val="tx1"/>
                </a:solidFill>
                <a:latin typeface="Franklin Gothic Book" panose="020B0503020102020204" pitchFamily="34" charset="0"/>
              </a:defRPr>
            </a:lvl8pPr>
            <a:lvl9pPr marL="3886200" indent="-228600" defTabSz="457200" fontAlgn="base">
              <a:spcBef>
                <a:spcPct val="0"/>
              </a:spcBef>
              <a:spcAft>
                <a:spcPct val="0"/>
              </a:spcAft>
              <a:defRPr>
                <a:solidFill>
                  <a:schemeClr val="tx1"/>
                </a:solidFill>
                <a:latin typeface="Franklin Gothic Book" panose="020B0503020102020204" pitchFamily="34" charset="0"/>
              </a:defRPr>
            </a:lvl9pPr>
          </a:lstStyle>
          <a:p>
            <a:pPr eaLnBrk="1" hangingPunct="1"/>
            <a:r>
              <a:rPr lang="fi-FI" altLang="fi-FI" sz="1400"/>
              <a:t>ranska</a:t>
            </a:r>
          </a:p>
          <a:p>
            <a:pPr eaLnBrk="1" hangingPunct="1"/>
            <a:r>
              <a:rPr lang="fi-FI" altLang="fi-FI" sz="1400"/>
              <a:t>saksa</a:t>
            </a:r>
          </a:p>
        </p:txBody>
      </p:sp>
      <p:sp>
        <p:nvSpPr>
          <p:cNvPr id="31" name="Tekstiruutu 30">
            <a:extLst>
              <a:ext uri="{FF2B5EF4-FFF2-40B4-BE49-F238E27FC236}">
                <a16:creationId xmlns:a16="http://schemas.microsoft.com/office/drawing/2014/main" id="{1ED6014E-ED00-417C-9B3E-61226A8A834E}"/>
              </a:ext>
            </a:extLst>
          </p:cNvPr>
          <p:cNvSpPr txBox="1"/>
          <p:nvPr/>
        </p:nvSpPr>
        <p:spPr>
          <a:xfrm>
            <a:off x="6899275" y="1522413"/>
            <a:ext cx="889000" cy="307975"/>
          </a:xfrm>
          <a:prstGeom prst="rect">
            <a:avLst/>
          </a:prstGeom>
          <a:solidFill>
            <a:schemeClr val="bg1"/>
          </a:solidFill>
          <a:ln w="19050">
            <a:solidFill>
              <a:schemeClr val="accent3"/>
            </a:solidFill>
          </a:ln>
        </p:spPr>
        <p:txBody>
          <a:bodyPr>
            <a:spAutoFit/>
          </a:bodyPr>
          <a:lstStyle/>
          <a:p>
            <a:pPr eaLnBrk="1" fontAlgn="auto" hangingPunct="1">
              <a:spcBef>
                <a:spcPts val="0"/>
              </a:spcBef>
              <a:spcAft>
                <a:spcPts val="0"/>
              </a:spcAft>
              <a:defRPr/>
            </a:pPr>
            <a:r>
              <a:rPr lang="fi-FI" sz="1400" dirty="0">
                <a:latin typeface="+mn-lt"/>
              </a:rPr>
              <a:t>espanja</a:t>
            </a:r>
          </a:p>
        </p:txBody>
      </p:sp>
      <p:sp>
        <p:nvSpPr>
          <p:cNvPr id="32" name="Tekstiruutu 31">
            <a:extLst>
              <a:ext uri="{FF2B5EF4-FFF2-40B4-BE49-F238E27FC236}">
                <a16:creationId xmlns:a16="http://schemas.microsoft.com/office/drawing/2014/main" id="{62AA061D-B62D-4407-BBBF-F10ED4F41CEA}"/>
              </a:ext>
            </a:extLst>
          </p:cNvPr>
          <p:cNvSpPr txBox="1"/>
          <p:nvPr/>
        </p:nvSpPr>
        <p:spPr>
          <a:xfrm>
            <a:off x="5932488" y="1936750"/>
            <a:ext cx="889000" cy="307975"/>
          </a:xfrm>
          <a:prstGeom prst="rect">
            <a:avLst/>
          </a:prstGeom>
          <a:solidFill>
            <a:schemeClr val="bg1"/>
          </a:solidFill>
          <a:ln w="19050">
            <a:solidFill>
              <a:schemeClr val="accent3"/>
            </a:solidFill>
          </a:ln>
        </p:spPr>
        <p:txBody>
          <a:bodyPr>
            <a:spAutoFit/>
          </a:bodyPr>
          <a:lstStyle/>
          <a:p>
            <a:pPr eaLnBrk="1" fontAlgn="auto" hangingPunct="1">
              <a:spcBef>
                <a:spcPts val="0"/>
              </a:spcBef>
              <a:spcAft>
                <a:spcPts val="0"/>
              </a:spcAft>
              <a:defRPr/>
            </a:pPr>
            <a:r>
              <a:rPr lang="fi-FI" sz="1400" dirty="0">
                <a:latin typeface="+mn-lt"/>
              </a:rPr>
              <a:t>espanja</a:t>
            </a:r>
          </a:p>
        </p:txBody>
      </p:sp>
      <p:sp>
        <p:nvSpPr>
          <p:cNvPr id="4" name="Suorakulmio 3">
            <a:extLst>
              <a:ext uri="{FF2B5EF4-FFF2-40B4-BE49-F238E27FC236}">
                <a16:creationId xmlns:a16="http://schemas.microsoft.com/office/drawing/2014/main" id="{24BAF9CF-23F3-4446-BD44-3943CCCBD19E}"/>
              </a:ext>
            </a:extLst>
          </p:cNvPr>
          <p:cNvSpPr/>
          <p:nvPr/>
        </p:nvSpPr>
        <p:spPr>
          <a:xfrm>
            <a:off x="7653338" y="1430338"/>
            <a:ext cx="544512" cy="506412"/>
          </a:xfrm>
          <a:prstGeom prst="rect">
            <a:avLst/>
          </a:prstGeom>
          <a:solidFill>
            <a:schemeClr val="bg1"/>
          </a:solidFill>
          <a:ln>
            <a:noFill/>
          </a:ln>
        </p:spPr>
        <p:style>
          <a:lnRef idx="2">
            <a:schemeClr val="accent1"/>
          </a:lnRef>
          <a:fillRef idx="1">
            <a:schemeClr val="lt1"/>
          </a:fillRef>
          <a:effectRef idx="0">
            <a:schemeClr val="accent1"/>
          </a:effectRef>
          <a:fontRef idx="minor">
            <a:schemeClr val="dk1"/>
          </a:fontRef>
        </p:style>
        <p:txBody>
          <a:bodyPr anchor="ctr"/>
          <a:lstStyle/>
          <a:p>
            <a:pPr algn="ctr" eaLnBrk="1" fontAlgn="auto" hangingPunct="1">
              <a:spcBef>
                <a:spcPts val="0"/>
              </a:spcBef>
              <a:spcAft>
                <a:spcPts val="0"/>
              </a:spcAft>
              <a:defRPr/>
            </a:pPr>
            <a:endParaRPr lang="fi-FI"/>
          </a:p>
        </p:txBody>
      </p:sp>
      <p:sp>
        <p:nvSpPr>
          <p:cNvPr id="36877" name="Tekstiruutu 22">
            <a:extLst>
              <a:ext uri="{FF2B5EF4-FFF2-40B4-BE49-F238E27FC236}">
                <a16:creationId xmlns:a16="http://schemas.microsoft.com/office/drawing/2014/main" id="{315B0590-4951-42A3-93F6-756D4C5DF7C7}"/>
              </a:ext>
            </a:extLst>
          </p:cNvPr>
          <p:cNvSpPr txBox="1">
            <a:spLocks noChangeArrowheads="1"/>
          </p:cNvSpPr>
          <p:nvPr/>
        </p:nvSpPr>
        <p:spPr bwMode="auto">
          <a:xfrm>
            <a:off x="7761288" y="1522413"/>
            <a:ext cx="7874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Franklin Gothic Book" panose="020B0503020102020204" pitchFamily="34" charset="0"/>
              </a:defRPr>
            </a:lvl1pPr>
            <a:lvl2pPr marL="742950" indent="-285750">
              <a:defRPr>
                <a:solidFill>
                  <a:schemeClr val="tx1"/>
                </a:solidFill>
                <a:latin typeface="Franklin Gothic Book" panose="020B0503020102020204" pitchFamily="34" charset="0"/>
              </a:defRPr>
            </a:lvl2pPr>
            <a:lvl3pPr marL="1143000" indent="-228600">
              <a:defRPr>
                <a:solidFill>
                  <a:schemeClr val="tx1"/>
                </a:solidFill>
                <a:latin typeface="Franklin Gothic Book" panose="020B0503020102020204" pitchFamily="34" charset="0"/>
              </a:defRPr>
            </a:lvl3pPr>
            <a:lvl4pPr marL="1600200" indent="-228600">
              <a:defRPr>
                <a:solidFill>
                  <a:schemeClr val="tx1"/>
                </a:solidFill>
                <a:latin typeface="Franklin Gothic Book" panose="020B0503020102020204" pitchFamily="34" charset="0"/>
              </a:defRPr>
            </a:lvl4pPr>
            <a:lvl5pPr marL="2057400" indent="-228600">
              <a:defRPr>
                <a:solidFill>
                  <a:schemeClr val="tx1"/>
                </a:solidFill>
                <a:latin typeface="Franklin Gothic Book" panose="020B0503020102020204" pitchFamily="34" charset="0"/>
              </a:defRPr>
            </a:lvl5pPr>
            <a:lvl6pPr marL="2514600" indent="-228600" defTabSz="457200" fontAlgn="base">
              <a:spcBef>
                <a:spcPct val="0"/>
              </a:spcBef>
              <a:spcAft>
                <a:spcPct val="0"/>
              </a:spcAft>
              <a:defRPr>
                <a:solidFill>
                  <a:schemeClr val="tx1"/>
                </a:solidFill>
                <a:latin typeface="Franklin Gothic Book" panose="020B0503020102020204" pitchFamily="34" charset="0"/>
              </a:defRPr>
            </a:lvl6pPr>
            <a:lvl7pPr marL="2971800" indent="-228600" defTabSz="457200" fontAlgn="base">
              <a:spcBef>
                <a:spcPct val="0"/>
              </a:spcBef>
              <a:spcAft>
                <a:spcPct val="0"/>
              </a:spcAft>
              <a:defRPr>
                <a:solidFill>
                  <a:schemeClr val="tx1"/>
                </a:solidFill>
                <a:latin typeface="Franklin Gothic Book" panose="020B0503020102020204" pitchFamily="34" charset="0"/>
              </a:defRPr>
            </a:lvl7pPr>
            <a:lvl8pPr marL="3429000" indent="-228600" defTabSz="457200" fontAlgn="base">
              <a:spcBef>
                <a:spcPct val="0"/>
              </a:spcBef>
              <a:spcAft>
                <a:spcPct val="0"/>
              </a:spcAft>
              <a:defRPr>
                <a:solidFill>
                  <a:schemeClr val="tx1"/>
                </a:solidFill>
                <a:latin typeface="Franklin Gothic Book" panose="020B0503020102020204" pitchFamily="34" charset="0"/>
              </a:defRPr>
            </a:lvl8pPr>
            <a:lvl9pPr marL="3886200" indent="-228600" defTabSz="457200" fontAlgn="base">
              <a:spcBef>
                <a:spcPct val="0"/>
              </a:spcBef>
              <a:spcAft>
                <a:spcPct val="0"/>
              </a:spcAft>
              <a:defRPr>
                <a:solidFill>
                  <a:schemeClr val="tx1"/>
                </a:solidFill>
                <a:latin typeface="Franklin Gothic Book" panose="020B0503020102020204" pitchFamily="34" charset="0"/>
              </a:defRPr>
            </a:lvl9pPr>
          </a:lstStyle>
          <a:p>
            <a:pPr eaLnBrk="1" hangingPunct="1"/>
            <a:r>
              <a:rPr lang="fi-FI" altLang="fi-FI" sz="1400"/>
              <a:t>saksa</a:t>
            </a:r>
          </a:p>
        </p:txBody>
      </p:sp>
      <p:sp>
        <p:nvSpPr>
          <p:cNvPr id="16" name="Nuoli: U-käännös 15">
            <a:extLst>
              <a:ext uri="{FF2B5EF4-FFF2-40B4-BE49-F238E27FC236}">
                <a16:creationId xmlns:a16="http://schemas.microsoft.com/office/drawing/2014/main" id="{CA38A674-89FB-4F8D-89C8-67E1E29B0E46}"/>
              </a:ext>
            </a:extLst>
          </p:cNvPr>
          <p:cNvSpPr/>
          <p:nvPr/>
        </p:nvSpPr>
        <p:spPr>
          <a:xfrm flipH="1">
            <a:off x="6375400" y="344488"/>
            <a:ext cx="1516063" cy="428625"/>
          </a:xfrm>
          <a:prstGeom prst="uturnArrow">
            <a:avLst/>
          </a:prstGeom>
        </p:spPr>
        <p:style>
          <a:lnRef idx="3">
            <a:schemeClr val="lt1"/>
          </a:lnRef>
          <a:fillRef idx="1">
            <a:schemeClr val="accent5"/>
          </a:fillRef>
          <a:effectRef idx="1">
            <a:schemeClr val="accent5"/>
          </a:effectRef>
          <a:fontRef idx="minor">
            <a:schemeClr val="lt1"/>
          </a:fontRef>
        </p:style>
        <p:txBody>
          <a:bodyPr anchor="ctr"/>
          <a:lstStyle/>
          <a:p>
            <a:pPr algn="ctr" eaLnBrk="1" fontAlgn="auto" hangingPunct="1">
              <a:spcBef>
                <a:spcPts val="0"/>
              </a:spcBef>
              <a:spcAft>
                <a:spcPts val="0"/>
              </a:spcAft>
              <a:defRPr/>
            </a:pPr>
            <a:endParaRPr lang="fi-FI">
              <a:solidFill>
                <a:schemeClr val="tx1"/>
              </a:solidFill>
            </a:endParaRPr>
          </a:p>
        </p:txBody>
      </p:sp>
      <p:sp>
        <p:nvSpPr>
          <p:cNvPr id="39" name="Nuoli: Taipunut ylös 38">
            <a:extLst>
              <a:ext uri="{FF2B5EF4-FFF2-40B4-BE49-F238E27FC236}">
                <a16:creationId xmlns:a16="http://schemas.microsoft.com/office/drawing/2014/main" id="{4C4C8642-E121-4B7C-BDF2-9E1BC012CF8E}"/>
              </a:ext>
            </a:extLst>
          </p:cNvPr>
          <p:cNvSpPr/>
          <p:nvPr/>
        </p:nvSpPr>
        <p:spPr>
          <a:xfrm rot="16200000" flipH="1">
            <a:off x="7224712" y="2552701"/>
            <a:ext cx="1127125" cy="1003300"/>
          </a:xfrm>
          <a:prstGeom prst="bentUpArrow">
            <a:avLst>
              <a:gd name="adj1" fmla="val 12988"/>
              <a:gd name="adj2" fmla="val 19508"/>
              <a:gd name="adj3" fmla="val 25000"/>
            </a:avLst>
          </a:prstGeom>
        </p:spPr>
        <p:style>
          <a:lnRef idx="3">
            <a:schemeClr val="lt1"/>
          </a:lnRef>
          <a:fillRef idx="1">
            <a:schemeClr val="accent5"/>
          </a:fillRef>
          <a:effectRef idx="1">
            <a:schemeClr val="accent5"/>
          </a:effectRef>
          <a:fontRef idx="minor">
            <a:schemeClr val="lt1"/>
          </a:fontRef>
        </p:style>
        <p:txBody>
          <a:bodyPr anchor="ctr"/>
          <a:lstStyle/>
          <a:p>
            <a:pPr algn="ctr" eaLnBrk="1" fontAlgn="auto" hangingPunct="1">
              <a:spcBef>
                <a:spcPts val="0"/>
              </a:spcBef>
              <a:spcAft>
                <a:spcPts val="0"/>
              </a:spcAft>
              <a:defRPr/>
            </a:pPr>
            <a:endParaRPr lang="fi-FI"/>
          </a:p>
        </p:txBody>
      </p:sp>
      <p:pic>
        <p:nvPicPr>
          <p:cNvPr id="36881" name="Kuva 34">
            <a:extLst>
              <a:ext uri="{FF2B5EF4-FFF2-40B4-BE49-F238E27FC236}">
                <a16:creationId xmlns:a16="http://schemas.microsoft.com/office/drawing/2014/main" id="{2D11DD37-9BF7-4B68-B49D-0FCC1D82DDA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31602" t="16736" r="45760" b="77225"/>
          <a:stretch>
            <a:fillRect/>
          </a:stretch>
        </p:blipFill>
        <p:spPr bwMode="auto">
          <a:xfrm>
            <a:off x="2076450" y="4511675"/>
            <a:ext cx="787400" cy="269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882" name="Tekstiruutu 35">
            <a:extLst>
              <a:ext uri="{FF2B5EF4-FFF2-40B4-BE49-F238E27FC236}">
                <a16:creationId xmlns:a16="http://schemas.microsoft.com/office/drawing/2014/main" id="{B974C010-9B06-42FD-AAAB-78C943F16A70}"/>
              </a:ext>
            </a:extLst>
          </p:cNvPr>
          <p:cNvSpPr txBox="1">
            <a:spLocks noChangeArrowheads="1"/>
          </p:cNvSpPr>
          <p:nvPr/>
        </p:nvSpPr>
        <p:spPr bwMode="auto">
          <a:xfrm>
            <a:off x="2076450" y="4826000"/>
            <a:ext cx="4460875"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Franklin Gothic Book" panose="020B0503020102020204" pitchFamily="34" charset="0"/>
              </a:defRPr>
            </a:lvl1pPr>
            <a:lvl2pPr marL="742950" indent="-285750">
              <a:defRPr>
                <a:solidFill>
                  <a:schemeClr val="tx1"/>
                </a:solidFill>
                <a:latin typeface="Franklin Gothic Book" panose="020B0503020102020204" pitchFamily="34" charset="0"/>
              </a:defRPr>
            </a:lvl2pPr>
            <a:lvl3pPr marL="1143000" indent="-228600">
              <a:defRPr>
                <a:solidFill>
                  <a:schemeClr val="tx1"/>
                </a:solidFill>
                <a:latin typeface="Franklin Gothic Book" panose="020B0503020102020204" pitchFamily="34" charset="0"/>
              </a:defRPr>
            </a:lvl3pPr>
            <a:lvl4pPr marL="1600200" indent="-228600">
              <a:defRPr>
                <a:solidFill>
                  <a:schemeClr val="tx1"/>
                </a:solidFill>
                <a:latin typeface="Franklin Gothic Book" panose="020B0503020102020204" pitchFamily="34" charset="0"/>
              </a:defRPr>
            </a:lvl4pPr>
            <a:lvl5pPr marL="2057400" indent="-228600">
              <a:defRPr>
                <a:solidFill>
                  <a:schemeClr val="tx1"/>
                </a:solidFill>
                <a:latin typeface="Franklin Gothic Book" panose="020B0503020102020204" pitchFamily="34" charset="0"/>
              </a:defRPr>
            </a:lvl5pPr>
            <a:lvl6pPr marL="2514600" indent="-228600" defTabSz="457200" fontAlgn="base">
              <a:spcBef>
                <a:spcPct val="0"/>
              </a:spcBef>
              <a:spcAft>
                <a:spcPct val="0"/>
              </a:spcAft>
              <a:defRPr>
                <a:solidFill>
                  <a:schemeClr val="tx1"/>
                </a:solidFill>
                <a:latin typeface="Franklin Gothic Book" panose="020B0503020102020204" pitchFamily="34" charset="0"/>
              </a:defRPr>
            </a:lvl6pPr>
            <a:lvl7pPr marL="2971800" indent="-228600" defTabSz="457200" fontAlgn="base">
              <a:spcBef>
                <a:spcPct val="0"/>
              </a:spcBef>
              <a:spcAft>
                <a:spcPct val="0"/>
              </a:spcAft>
              <a:defRPr>
                <a:solidFill>
                  <a:schemeClr val="tx1"/>
                </a:solidFill>
                <a:latin typeface="Franklin Gothic Book" panose="020B0503020102020204" pitchFamily="34" charset="0"/>
              </a:defRPr>
            </a:lvl7pPr>
            <a:lvl8pPr marL="3429000" indent="-228600" defTabSz="457200" fontAlgn="base">
              <a:spcBef>
                <a:spcPct val="0"/>
              </a:spcBef>
              <a:spcAft>
                <a:spcPct val="0"/>
              </a:spcAft>
              <a:defRPr>
                <a:solidFill>
                  <a:schemeClr val="tx1"/>
                </a:solidFill>
                <a:latin typeface="Franklin Gothic Book" panose="020B0503020102020204" pitchFamily="34" charset="0"/>
              </a:defRPr>
            </a:lvl8pPr>
            <a:lvl9pPr marL="3886200" indent="-228600" defTabSz="457200" fontAlgn="base">
              <a:spcBef>
                <a:spcPct val="0"/>
              </a:spcBef>
              <a:spcAft>
                <a:spcPct val="0"/>
              </a:spcAft>
              <a:defRPr>
                <a:solidFill>
                  <a:schemeClr val="tx1"/>
                </a:solidFill>
                <a:latin typeface="Franklin Gothic Book" panose="020B0503020102020204" pitchFamily="34" charset="0"/>
              </a:defRPr>
            </a:lvl9pPr>
          </a:lstStyle>
          <a:p>
            <a:pPr eaLnBrk="1" hangingPunct="1"/>
            <a:r>
              <a:rPr lang="fi-FI" altLang="fi-FI" sz="1000"/>
              <a:t>*) tarjotaan etäyhteyksiä hyödyntävänä opetuksena kaupunkitasoisesti kaikille</a:t>
            </a:r>
          </a:p>
        </p:txBody>
      </p:sp>
    </p:spTree>
  </p:cSld>
  <p:clrMapOvr>
    <a:masterClrMapping/>
  </p:clrMapOvr>
  <p:transition spd="slow" advTm="47433"/>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Otsikko 1">
            <a:extLst>
              <a:ext uri="{FF2B5EF4-FFF2-40B4-BE49-F238E27FC236}">
                <a16:creationId xmlns:a16="http://schemas.microsoft.com/office/drawing/2014/main" id="{6FD4E83D-84FE-4EB9-B5A9-F55E0CBE0F9F}"/>
              </a:ext>
            </a:extLst>
          </p:cNvPr>
          <p:cNvSpPr>
            <a:spLocks noGrp="1" noChangeArrowheads="1"/>
          </p:cNvSpPr>
          <p:nvPr>
            <p:ph type="title"/>
          </p:nvPr>
        </p:nvSpPr>
        <p:spPr/>
        <p:txBody>
          <a:bodyPr/>
          <a:lstStyle/>
          <a:p>
            <a:r>
              <a:rPr lang="fi-FI" altLang="fi-FI"/>
              <a:t>Kielipolku: Lähde – Liipola - Renkomäki</a:t>
            </a:r>
            <a:endParaRPr lang="fi-FI" altLang="fi-FI" sz="1800" i="1"/>
          </a:p>
        </p:txBody>
      </p:sp>
      <p:grpSp>
        <p:nvGrpSpPr>
          <p:cNvPr id="40963" name="Ryhmä 8">
            <a:extLst>
              <a:ext uri="{FF2B5EF4-FFF2-40B4-BE49-F238E27FC236}">
                <a16:creationId xmlns:a16="http://schemas.microsoft.com/office/drawing/2014/main" id="{4BDA4141-9A25-4071-98FB-B5AE1D47FA3B}"/>
              </a:ext>
            </a:extLst>
          </p:cNvPr>
          <p:cNvGrpSpPr>
            <a:grpSpLocks/>
          </p:cNvGrpSpPr>
          <p:nvPr/>
        </p:nvGrpSpPr>
        <p:grpSpPr bwMode="auto">
          <a:xfrm>
            <a:off x="2832100" y="1476375"/>
            <a:ext cx="2819400" cy="2863850"/>
            <a:chOff x="808382" y="1749948"/>
            <a:chExt cx="2049315" cy="2148258"/>
          </a:xfrm>
        </p:grpSpPr>
        <p:sp>
          <p:nvSpPr>
            <p:cNvPr id="26" name="Suorakulmio 25">
              <a:extLst>
                <a:ext uri="{FF2B5EF4-FFF2-40B4-BE49-F238E27FC236}">
                  <a16:creationId xmlns:a16="http://schemas.microsoft.com/office/drawing/2014/main" id="{903685DC-4645-407D-AAE0-D86AC89CFA92}"/>
                </a:ext>
              </a:extLst>
            </p:cNvPr>
            <p:cNvSpPr/>
            <p:nvPr/>
          </p:nvSpPr>
          <p:spPr>
            <a:xfrm>
              <a:off x="930695" y="1890466"/>
              <a:ext cx="1927002" cy="1927955"/>
            </a:xfrm>
            <a:prstGeom prst="rect">
              <a:avLst/>
            </a:prstGeom>
            <a:ln/>
          </p:spPr>
          <p:style>
            <a:lnRef idx="2">
              <a:schemeClr val="accent3"/>
            </a:lnRef>
            <a:fillRef idx="1">
              <a:schemeClr val="lt1"/>
            </a:fillRef>
            <a:effectRef idx="0">
              <a:schemeClr val="accent3"/>
            </a:effectRef>
            <a:fontRef idx="minor">
              <a:schemeClr val="dk1"/>
            </a:fontRef>
          </p:style>
          <p:txBody>
            <a:bodyPr anchor="ctr"/>
            <a:lstStyle/>
            <a:p>
              <a:pPr algn="ctr" eaLnBrk="1" fontAlgn="auto" hangingPunct="1">
                <a:spcBef>
                  <a:spcPts val="0"/>
                </a:spcBef>
                <a:spcAft>
                  <a:spcPts val="0"/>
                </a:spcAft>
                <a:defRPr/>
              </a:pPr>
              <a:endParaRPr lang="fi-FI"/>
            </a:p>
          </p:txBody>
        </p:sp>
        <p:sp>
          <p:nvSpPr>
            <p:cNvPr id="27" name="Tekstiruutu 26">
              <a:extLst>
                <a:ext uri="{FF2B5EF4-FFF2-40B4-BE49-F238E27FC236}">
                  <a16:creationId xmlns:a16="http://schemas.microsoft.com/office/drawing/2014/main" id="{9BE17133-BF20-40D2-B9FD-73D9ECC438D9}"/>
                </a:ext>
              </a:extLst>
            </p:cNvPr>
            <p:cNvSpPr txBox="1"/>
            <p:nvPr/>
          </p:nvSpPr>
          <p:spPr>
            <a:xfrm>
              <a:off x="1452255" y="3590972"/>
              <a:ext cx="831958" cy="307234"/>
            </a:xfrm>
            <a:prstGeom prst="rect">
              <a:avLst/>
            </a:prstGeom>
            <a:solidFill>
              <a:schemeClr val="accent3"/>
            </a:solidFill>
            <a:ln>
              <a:solidFill>
                <a:schemeClr val="tx2"/>
              </a:solidFill>
            </a:ln>
          </p:spPr>
          <p:style>
            <a:lnRef idx="2">
              <a:schemeClr val="accent5">
                <a:shade val="50000"/>
              </a:schemeClr>
            </a:lnRef>
            <a:fillRef idx="1">
              <a:schemeClr val="accent5"/>
            </a:fillRef>
            <a:effectRef idx="0">
              <a:schemeClr val="accent5"/>
            </a:effectRef>
            <a:fontRef idx="minor">
              <a:schemeClr val="lt1"/>
            </a:fontRef>
          </p:style>
          <p:txBody>
            <a:bodyPr>
              <a:spAutoFit/>
            </a:bodyPr>
            <a:lstStyle/>
            <a:p>
              <a:pPr algn="ctr" eaLnBrk="1" fontAlgn="auto" hangingPunct="1">
                <a:spcBef>
                  <a:spcPts val="0"/>
                </a:spcBef>
                <a:spcAft>
                  <a:spcPts val="0"/>
                </a:spcAft>
                <a:defRPr/>
              </a:pPr>
              <a:r>
                <a:rPr lang="fi-FI" sz="1400" dirty="0"/>
                <a:t>Lähde</a:t>
              </a:r>
            </a:p>
          </p:txBody>
        </p:sp>
        <p:sp>
          <p:nvSpPr>
            <p:cNvPr id="11" name="Tekstiruutu 10">
              <a:extLst>
                <a:ext uri="{FF2B5EF4-FFF2-40B4-BE49-F238E27FC236}">
                  <a16:creationId xmlns:a16="http://schemas.microsoft.com/office/drawing/2014/main" id="{D2479B23-3691-48FE-AC78-41037F35C190}"/>
                </a:ext>
              </a:extLst>
            </p:cNvPr>
            <p:cNvSpPr txBox="1"/>
            <p:nvPr/>
          </p:nvSpPr>
          <p:spPr>
            <a:xfrm>
              <a:off x="1325326" y="1749948"/>
              <a:ext cx="1203511" cy="307234"/>
            </a:xfrm>
            <a:prstGeom prst="rect">
              <a:avLst/>
            </a:prstGeom>
            <a:solidFill>
              <a:schemeClr val="tx2"/>
            </a:solidFill>
            <a:ln>
              <a:solidFill>
                <a:schemeClr val="accent3"/>
              </a:solidFill>
            </a:ln>
          </p:spPr>
          <p:style>
            <a:lnRef idx="2">
              <a:schemeClr val="accent5">
                <a:shade val="50000"/>
              </a:schemeClr>
            </a:lnRef>
            <a:fillRef idx="1">
              <a:schemeClr val="accent5"/>
            </a:fillRef>
            <a:effectRef idx="0">
              <a:schemeClr val="accent5"/>
            </a:effectRef>
            <a:fontRef idx="minor">
              <a:schemeClr val="lt1"/>
            </a:fontRef>
          </p:style>
          <p:txBody>
            <a:bodyPr>
              <a:spAutoFit/>
            </a:bodyPr>
            <a:lstStyle/>
            <a:p>
              <a:pPr algn="ctr" eaLnBrk="1" fontAlgn="auto" hangingPunct="1">
                <a:spcBef>
                  <a:spcPts val="0"/>
                </a:spcBef>
                <a:spcAft>
                  <a:spcPts val="0"/>
                </a:spcAft>
                <a:defRPr/>
              </a:pPr>
              <a:r>
                <a:rPr lang="fi-FI" sz="1400" dirty="0" err="1"/>
                <a:t>Renkomäki</a:t>
              </a:r>
              <a:endParaRPr lang="fi-FI" sz="1400" dirty="0"/>
            </a:p>
          </p:txBody>
        </p:sp>
        <p:sp>
          <p:nvSpPr>
            <p:cNvPr id="12" name="Tekstiruutu 11">
              <a:extLst>
                <a:ext uri="{FF2B5EF4-FFF2-40B4-BE49-F238E27FC236}">
                  <a16:creationId xmlns:a16="http://schemas.microsoft.com/office/drawing/2014/main" id="{41290DED-41B6-425D-BE16-EEAF320A61C1}"/>
                </a:ext>
              </a:extLst>
            </p:cNvPr>
            <p:cNvSpPr txBox="1"/>
            <p:nvPr/>
          </p:nvSpPr>
          <p:spPr>
            <a:xfrm rot="16200000">
              <a:off x="163975" y="2713497"/>
              <a:ext cx="1596904" cy="308090"/>
            </a:xfrm>
            <a:prstGeom prst="rect">
              <a:avLst/>
            </a:prstGeom>
            <a:solidFill>
              <a:schemeClr val="tx2"/>
            </a:solidFill>
            <a:ln>
              <a:solidFill>
                <a:schemeClr val="accent3"/>
              </a:solidFill>
            </a:ln>
          </p:spPr>
          <p:style>
            <a:lnRef idx="2">
              <a:schemeClr val="accent5">
                <a:shade val="50000"/>
              </a:schemeClr>
            </a:lnRef>
            <a:fillRef idx="1">
              <a:schemeClr val="accent5"/>
            </a:fillRef>
            <a:effectRef idx="0">
              <a:schemeClr val="accent5"/>
            </a:effectRef>
            <a:fontRef idx="minor">
              <a:schemeClr val="lt1"/>
            </a:fontRef>
          </p:style>
          <p:txBody>
            <a:bodyPr>
              <a:spAutoFit/>
            </a:bodyPr>
            <a:lstStyle/>
            <a:p>
              <a:pPr algn="ctr" eaLnBrk="1" fontAlgn="auto" hangingPunct="1">
                <a:spcBef>
                  <a:spcPts val="0"/>
                </a:spcBef>
                <a:spcAft>
                  <a:spcPts val="0"/>
                </a:spcAft>
                <a:defRPr/>
              </a:pPr>
              <a:r>
                <a:rPr lang="fi-FI" sz="1400" dirty="0" err="1"/>
                <a:t>Liipolan</a:t>
              </a:r>
              <a:r>
                <a:rPr lang="fi-FI" sz="1400" dirty="0"/>
                <a:t> toimipiste</a:t>
              </a:r>
            </a:p>
          </p:txBody>
        </p:sp>
        <p:sp>
          <p:nvSpPr>
            <p:cNvPr id="40970" name="Tekstiruutu 27">
              <a:extLst>
                <a:ext uri="{FF2B5EF4-FFF2-40B4-BE49-F238E27FC236}">
                  <a16:creationId xmlns:a16="http://schemas.microsoft.com/office/drawing/2014/main" id="{FE1E189F-7330-436A-B5DB-0D84E915CAE6}"/>
                </a:ext>
              </a:extLst>
            </p:cNvPr>
            <p:cNvSpPr txBox="1">
              <a:spLocks noChangeArrowheads="1"/>
            </p:cNvSpPr>
            <p:nvPr/>
          </p:nvSpPr>
          <p:spPr bwMode="auto">
            <a:xfrm>
              <a:off x="1387229" y="2377127"/>
              <a:ext cx="962053"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Franklin Gothic Book" panose="020B0503020102020204" pitchFamily="34" charset="0"/>
                </a:defRPr>
              </a:lvl1pPr>
              <a:lvl2pPr marL="742950" indent="-285750">
                <a:defRPr>
                  <a:solidFill>
                    <a:schemeClr val="tx1"/>
                  </a:solidFill>
                  <a:latin typeface="Franklin Gothic Book" panose="020B0503020102020204" pitchFamily="34" charset="0"/>
                </a:defRPr>
              </a:lvl2pPr>
              <a:lvl3pPr marL="1143000" indent="-228600">
                <a:defRPr>
                  <a:solidFill>
                    <a:schemeClr val="tx1"/>
                  </a:solidFill>
                  <a:latin typeface="Franklin Gothic Book" panose="020B0503020102020204" pitchFamily="34" charset="0"/>
                </a:defRPr>
              </a:lvl3pPr>
              <a:lvl4pPr marL="1600200" indent="-228600">
                <a:defRPr>
                  <a:solidFill>
                    <a:schemeClr val="tx1"/>
                  </a:solidFill>
                  <a:latin typeface="Franklin Gothic Book" panose="020B0503020102020204" pitchFamily="34" charset="0"/>
                </a:defRPr>
              </a:lvl4pPr>
              <a:lvl5pPr marL="2057400" indent="-228600">
                <a:defRPr>
                  <a:solidFill>
                    <a:schemeClr val="tx1"/>
                  </a:solidFill>
                  <a:latin typeface="Franklin Gothic Book" panose="020B0503020102020204" pitchFamily="34" charset="0"/>
                </a:defRPr>
              </a:lvl5pPr>
              <a:lvl6pPr marL="2514600" indent="-228600" defTabSz="457200" fontAlgn="base">
                <a:spcBef>
                  <a:spcPct val="0"/>
                </a:spcBef>
                <a:spcAft>
                  <a:spcPct val="0"/>
                </a:spcAft>
                <a:defRPr>
                  <a:solidFill>
                    <a:schemeClr val="tx1"/>
                  </a:solidFill>
                  <a:latin typeface="Franklin Gothic Book" panose="020B0503020102020204" pitchFamily="34" charset="0"/>
                </a:defRPr>
              </a:lvl6pPr>
              <a:lvl7pPr marL="2971800" indent="-228600" defTabSz="457200" fontAlgn="base">
                <a:spcBef>
                  <a:spcPct val="0"/>
                </a:spcBef>
                <a:spcAft>
                  <a:spcPct val="0"/>
                </a:spcAft>
                <a:defRPr>
                  <a:solidFill>
                    <a:schemeClr val="tx1"/>
                  </a:solidFill>
                  <a:latin typeface="Franklin Gothic Book" panose="020B0503020102020204" pitchFamily="34" charset="0"/>
                </a:defRPr>
              </a:lvl7pPr>
              <a:lvl8pPr marL="3429000" indent="-228600" defTabSz="457200" fontAlgn="base">
                <a:spcBef>
                  <a:spcPct val="0"/>
                </a:spcBef>
                <a:spcAft>
                  <a:spcPct val="0"/>
                </a:spcAft>
                <a:defRPr>
                  <a:solidFill>
                    <a:schemeClr val="tx1"/>
                  </a:solidFill>
                  <a:latin typeface="Franklin Gothic Book" panose="020B0503020102020204" pitchFamily="34" charset="0"/>
                </a:defRPr>
              </a:lvl8pPr>
              <a:lvl9pPr marL="3886200" indent="-228600" defTabSz="457200" fontAlgn="base">
                <a:spcBef>
                  <a:spcPct val="0"/>
                </a:spcBef>
                <a:spcAft>
                  <a:spcPct val="0"/>
                </a:spcAft>
                <a:defRPr>
                  <a:solidFill>
                    <a:schemeClr val="tx1"/>
                  </a:solidFill>
                  <a:latin typeface="Franklin Gothic Book" panose="020B0503020102020204" pitchFamily="34" charset="0"/>
                </a:defRPr>
              </a:lvl9pPr>
            </a:lstStyle>
            <a:p>
              <a:pPr eaLnBrk="1" hangingPunct="1"/>
              <a:r>
                <a:rPr lang="fi-FI" altLang="fi-FI" sz="1400"/>
                <a:t>espanja</a:t>
              </a:r>
            </a:p>
            <a:p>
              <a:pPr eaLnBrk="1" hangingPunct="1"/>
              <a:r>
                <a:rPr lang="fi-FI" altLang="fi-FI" sz="1400"/>
                <a:t>ruotsi</a:t>
              </a:r>
            </a:p>
            <a:p>
              <a:pPr eaLnBrk="1" hangingPunct="1"/>
              <a:r>
                <a:rPr lang="fi-FI" altLang="fi-FI" sz="1400"/>
                <a:t>saksa</a:t>
              </a:r>
            </a:p>
          </p:txBody>
        </p:sp>
      </p:grpSp>
      <p:pic>
        <p:nvPicPr>
          <p:cNvPr id="40964" name="Kuva 34">
            <a:extLst>
              <a:ext uri="{FF2B5EF4-FFF2-40B4-BE49-F238E27FC236}">
                <a16:creationId xmlns:a16="http://schemas.microsoft.com/office/drawing/2014/main" id="{1C102B45-D67F-4FE0-8CD4-95C440596C0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31602" t="16736" r="45760" b="77225"/>
          <a:stretch>
            <a:fillRect/>
          </a:stretch>
        </p:blipFill>
        <p:spPr bwMode="auto">
          <a:xfrm>
            <a:off x="6318250" y="2233613"/>
            <a:ext cx="787400" cy="269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65" name="Tekstiruutu 35">
            <a:extLst>
              <a:ext uri="{FF2B5EF4-FFF2-40B4-BE49-F238E27FC236}">
                <a16:creationId xmlns:a16="http://schemas.microsoft.com/office/drawing/2014/main" id="{D95A3530-3CD6-4CE4-83D2-151743A2844D}"/>
              </a:ext>
            </a:extLst>
          </p:cNvPr>
          <p:cNvSpPr txBox="1">
            <a:spLocks noChangeArrowheads="1"/>
          </p:cNvSpPr>
          <p:nvPr/>
        </p:nvSpPr>
        <p:spPr bwMode="auto">
          <a:xfrm>
            <a:off x="2511425" y="4700588"/>
            <a:ext cx="4460875"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Franklin Gothic Book" panose="020B0503020102020204" pitchFamily="34" charset="0"/>
              </a:defRPr>
            </a:lvl1pPr>
            <a:lvl2pPr marL="742950" indent="-285750">
              <a:defRPr>
                <a:solidFill>
                  <a:schemeClr val="tx1"/>
                </a:solidFill>
                <a:latin typeface="Franklin Gothic Book" panose="020B0503020102020204" pitchFamily="34" charset="0"/>
              </a:defRPr>
            </a:lvl2pPr>
            <a:lvl3pPr marL="1143000" indent="-228600">
              <a:defRPr>
                <a:solidFill>
                  <a:schemeClr val="tx1"/>
                </a:solidFill>
                <a:latin typeface="Franklin Gothic Book" panose="020B0503020102020204" pitchFamily="34" charset="0"/>
              </a:defRPr>
            </a:lvl3pPr>
            <a:lvl4pPr marL="1600200" indent="-228600">
              <a:defRPr>
                <a:solidFill>
                  <a:schemeClr val="tx1"/>
                </a:solidFill>
                <a:latin typeface="Franklin Gothic Book" panose="020B0503020102020204" pitchFamily="34" charset="0"/>
              </a:defRPr>
            </a:lvl4pPr>
            <a:lvl5pPr marL="2057400" indent="-228600">
              <a:defRPr>
                <a:solidFill>
                  <a:schemeClr val="tx1"/>
                </a:solidFill>
                <a:latin typeface="Franklin Gothic Book" panose="020B0503020102020204" pitchFamily="34" charset="0"/>
              </a:defRPr>
            </a:lvl5pPr>
            <a:lvl6pPr marL="2514600" indent="-228600" defTabSz="457200" fontAlgn="base">
              <a:spcBef>
                <a:spcPct val="0"/>
              </a:spcBef>
              <a:spcAft>
                <a:spcPct val="0"/>
              </a:spcAft>
              <a:defRPr>
                <a:solidFill>
                  <a:schemeClr val="tx1"/>
                </a:solidFill>
                <a:latin typeface="Franklin Gothic Book" panose="020B0503020102020204" pitchFamily="34" charset="0"/>
              </a:defRPr>
            </a:lvl6pPr>
            <a:lvl7pPr marL="2971800" indent="-228600" defTabSz="457200" fontAlgn="base">
              <a:spcBef>
                <a:spcPct val="0"/>
              </a:spcBef>
              <a:spcAft>
                <a:spcPct val="0"/>
              </a:spcAft>
              <a:defRPr>
                <a:solidFill>
                  <a:schemeClr val="tx1"/>
                </a:solidFill>
                <a:latin typeface="Franklin Gothic Book" panose="020B0503020102020204" pitchFamily="34" charset="0"/>
              </a:defRPr>
            </a:lvl7pPr>
            <a:lvl8pPr marL="3429000" indent="-228600" defTabSz="457200" fontAlgn="base">
              <a:spcBef>
                <a:spcPct val="0"/>
              </a:spcBef>
              <a:spcAft>
                <a:spcPct val="0"/>
              </a:spcAft>
              <a:defRPr>
                <a:solidFill>
                  <a:schemeClr val="tx1"/>
                </a:solidFill>
                <a:latin typeface="Franklin Gothic Book" panose="020B0503020102020204" pitchFamily="34" charset="0"/>
              </a:defRPr>
            </a:lvl8pPr>
            <a:lvl9pPr marL="3886200" indent="-228600" defTabSz="457200" fontAlgn="base">
              <a:spcBef>
                <a:spcPct val="0"/>
              </a:spcBef>
              <a:spcAft>
                <a:spcPct val="0"/>
              </a:spcAft>
              <a:defRPr>
                <a:solidFill>
                  <a:schemeClr val="tx1"/>
                </a:solidFill>
                <a:latin typeface="Franklin Gothic Book" panose="020B0503020102020204" pitchFamily="34" charset="0"/>
              </a:defRPr>
            </a:lvl9pPr>
          </a:lstStyle>
          <a:p>
            <a:pPr eaLnBrk="1" hangingPunct="1"/>
            <a:r>
              <a:rPr lang="fi-FI" altLang="fi-FI" sz="1000"/>
              <a:t>*) tarjotaan etäyhteyksiä hyödyntävänä opetuksena kaupunkitasoisesti kaikille</a:t>
            </a:r>
          </a:p>
        </p:txBody>
      </p:sp>
    </p:spTree>
  </p:cSld>
  <p:clrMapOvr>
    <a:masterClrMapping/>
  </p:clrMapOvr>
  <p:transition spd="slow" advTm="47433"/>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Otsikko 1">
            <a:extLst>
              <a:ext uri="{FF2B5EF4-FFF2-40B4-BE49-F238E27FC236}">
                <a16:creationId xmlns:a16="http://schemas.microsoft.com/office/drawing/2014/main" id="{0D5BA8C1-6A7B-4FE7-9C3B-D6672DF501BF}"/>
              </a:ext>
            </a:extLst>
          </p:cNvPr>
          <p:cNvSpPr>
            <a:spLocks noGrp="1" noChangeArrowheads="1"/>
          </p:cNvSpPr>
          <p:nvPr>
            <p:ph type="title"/>
          </p:nvPr>
        </p:nvSpPr>
        <p:spPr/>
        <p:txBody>
          <a:bodyPr/>
          <a:lstStyle/>
          <a:p>
            <a:r>
              <a:rPr lang="fi-FI" altLang="fi-FI"/>
              <a:t>Voiko lapseni valita sellaisen A2-kielen, jota omalla koululla ei voi opiskella?</a:t>
            </a:r>
          </a:p>
        </p:txBody>
      </p:sp>
      <p:sp>
        <p:nvSpPr>
          <p:cNvPr id="45059" name="Päivämäärän paikkamerkki 3">
            <a:extLst>
              <a:ext uri="{FF2B5EF4-FFF2-40B4-BE49-F238E27FC236}">
                <a16:creationId xmlns:a16="http://schemas.microsoft.com/office/drawing/2014/main" id="{B57746B9-F2D9-465B-8E89-74BCBFB7EB3B}"/>
              </a:ext>
            </a:extLst>
          </p:cNvPr>
          <p:cNvSpPr>
            <a:spLocks noGrp="1" noChangeArrowheads="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Franklin Gothic Book" panose="020B0503020102020204" pitchFamily="34" charset="0"/>
              </a:defRPr>
            </a:lvl1pPr>
            <a:lvl2pPr marL="742950" indent="-285750">
              <a:defRPr>
                <a:solidFill>
                  <a:schemeClr val="tx1"/>
                </a:solidFill>
                <a:latin typeface="Franklin Gothic Book" panose="020B0503020102020204" pitchFamily="34" charset="0"/>
              </a:defRPr>
            </a:lvl2pPr>
            <a:lvl3pPr marL="1143000" indent="-228600">
              <a:defRPr>
                <a:solidFill>
                  <a:schemeClr val="tx1"/>
                </a:solidFill>
                <a:latin typeface="Franklin Gothic Book" panose="020B0503020102020204" pitchFamily="34" charset="0"/>
              </a:defRPr>
            </a:lvl3pPr>
            <a:lvl4pPr marL="1600200" indent="-228600">
              <a:defRPr>
                <a:solidFill>
                  <a:schemeClr val="tx1"/>
                </a:solidFill>
                <a:latin typeface="Franklin Gothic Book" panose="020B0503020102020204" pitchFamily="34" charset="0"/>
              </a:defRPr>
            </a:lvl4pPr>
            <a:lvl5pPr marL="2057400" indent="-228600">
              <a:defRPr>
                <a:solidFill>
                  <a:schemeClr val="tx1"/>
                </a:solidFill>
                <a:latin typeface="Franklin Gothic Book" panose="020B0503020102020204" pitchFamily="34" charset="0"/>
              </a:defRPr>
            </a:lvl5pPr>
            <a:lvl6pPr marL="2514600" indent="-228600" defTabSz="457200" fontAlgn="base">
              <a:spcBef>
                <a:spcPct val="0"/>
              </a:spcBef>
              <a:spcAft>
                <a:spcPct val="0"/>
              </a:spcAft>
              <a:defRPr>
                <a:solidFill>
                  <a:schemeClr val="tx1"/>
                </a:solidFill>
                <a:latin typeface="Franklin Gothic Book" panose="020B0503020102020204" pitchFamily="34" charset="0"/>
              </a:defRPr>
            </a:lvl6pPr>
            <a:lvl7pPr marL="2971800" indent="-228600" defTabSz="457200" fontAlgn="base">
              <a:spcBef>
                <a:spcPct val="0"/>
              </a:spcBef>
              <a:spcAft>
                <a:spcPct val="0"/>
              </a:spcAft>
              <a:defRPr>
                <a:solidFill>
                  <a:schemeClr val="tx1"/>
                </a:solidFill>
                <a:latin typeface="Franklin Gothic Book" panose="020B0503020102020204" pitchFamily="34" charset="0"/>
              </a:defRPr>
            </a:lvl7pPr>
            <a:lvl8pPr marL="3429000" indent="-228600" defTabSz="457200" fontAlgn="base">
              <a:spcBef>
                <a:spcPct val="0"/>
              </a:spcBef>
              <a:spcAft>
                <a:spcPct val="0"/>
              </a:spcAft>
              <a:defRPr>
                <a:solidFill>
                  <a:schemeClr val="tx1"/>
                </a:solidFill>
                <a:latin typeface="Franklin Gothic Book" panose="020B0503020102020204" pitchFamily="34" charset="0"/>
              </a:defRPr>
            </a:lvl8pPr>
            <a:lvl9pPr marL="3886200" indent="-228600" defTabSz="457200" fontAlgn="base">
              <a:spcBef>
                <a:spcPct val="0"/>
              </a:spcBef>
              <a:spcAft>
                <a:spcPct val="0"/>
              </a:spcAft>
              <a:defRPr>
                <a:solidFill>
                  <a:schemeClr val="tx1"/>
                </a:solidFill>
                <a:latin typeface="Franklin Gothic Book" panose="020B0503020102020204" pitchFamily="34" charset="0"/>
              </a:defRPr>
            </a:lvl9pPr>
          </a:lstStyle>
          <a:p>
            <a:pPr fontAlgn="base">
              <a:spcBef>
                <a:spcPct val="0"/>
              </a:spcBef>
              <a:spcAft>
                <a:spcPct val="0"/>
              </a:spcAft>
            </a:pPr>
            <a:fld id="{0B547D5F-38E4-45DE-8312-ED65A670FF06}" type="datetime2">
              <a:rPr lang="fi-FI" altLang="fi-FI" smtClean="0">
                <a:solidFill>
                  <a:schemeClr val="bg2"/>
                </a:solidFill>
              </a:rPr>
              <a:pPr fontAlgn="base">
                <a:spcBef>
                  <a:spcPct val="0"/>
                </a:spcBef>
                <a:spcAft>
                  <a:spcPct val="0"/>
                </a:spcAft>
              </a:pPr>
              <a:t>tiistai 11. tammikuu 2022</a:t>
            </a:fld>
            <a:endParaRPr lang="en-US" altLang="fi-FI">
              <a:solidFill>
                <a:schemeClr val="bg2"/>
              </a:solidFill>
            </a:endParaRPr>
          </a:p>
        </p:txBody>
      </p:sp>
      <p:sp>
        <p:nvSpPr>
          <p:cNvPr id="45060" name="Dian numeron paikkamerkki 4">
            <a:extLst>
              <a:ext uri="{FF2B5EF4-FFF2-40B4-BE49-F238E27FC236}">
                <a16:creationId xmlns:a16="http://schemas.microsoft.com/office/drawing/2014/main" id="{A5D7B9EA-7E11-462E-8C9E-182DAD435827}"/>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Franklin Gothic Book" panose="020B0503020102020204" pitchFamily="34" charset="0"/>
              </a:defRPr>
            </a:lvl1pPr>
            <a:lvl2pPr marL="742950" indent="-285750">
              <a:defRPr>
                <a:solidFill>
                  <a:schemeClr val="tx1"/>
                </a:solidFill>
                <a:latin typeface="Franklin Gothic Book" panose="020B0503020102020204" pitchFamily="34" charset="0"/>
              </a:defRPr>
            </a:lvl2pPr>
            <a:lvl3pPr marL="1143000" indent="-228600">
              <a:defRPr>
                <a:solidFill>
                  <a:schemeClr val="tx1"/>
                </a:solidFill>
                <a:latin typeface="Franklin Gothic Book" panose="020B0503020102020204" pitchFamily="34" charset="0"/>
              </a:defRPr>
            </a:lvl3pPr>
            <a:lvl4pPr marL="1600200" indent="-228600">
              <a:defRPr>
                <a:solidFill>
                  <a:schemeClr val="tx1"/>
                </a:solidFill>
                <a:latin typeface="Franklin Gothic Book" panose="020B0503020102020204" pitchFamily="34" charset="0"/>
              </a:defRPr>
            </a:lvl4pPr>
            <a:lvl5pPr marL="2057400" indent="-228600">
              <a:defRPr>
                <a:solidFill>
                  <a:schemeClr val="tx1"/>
                </a:solidFill>
                <a:latin typeface="Franklin Gothic Book" panose="020B0503020102020204" pitchFamily="34" charset="0"/>
              </a:defRPr>
            </a:lvl5pPr>
            <a:lvl6pPr marL="2514600" indent="-228600" defTabSz="457200" fontAlgn="base">
              <a:spcBef>
                <a:spcPct val="0"/>
              </a:spcBef>
              <a:spcAft>
                <a:spcPct val="0"/>
              </a:spcAft>
              <a:defRPr>
                <a:solidFill>
                  <a:schemeClr val="tx1"/>
                </a:solidFill>
                <a:latin typeface="Franklin Gothic Book" panose="020B0503020102020204" pitchFamily="34" charset="0"/>
              </a:defRPr>
            </a:lvl6pPr>
            <a:lvl7pPr marL="2971800" indent="-228600" defTabSz="457200" fontAlgn="base">
              <a:spcBef>
                <a:spcPct val="0"/>
              </a:spcBef>
              <a:spcAft>
                <a:spcPct val="0"/>
              </a:spcAft>
              <a:defRPr>
                <a:solidFill>
                  <a:schemeClr val="tx1"/>
                </a:solidFill>
                <a:latin typeface="Franklin Gothic Book" panose="020B0503020102020204" pitchFamily="34" charset="0"/>
              </a:defRPr>
            </a:lvl7pPr>
            <a:lvl8pPr marL="3429000" indent="-228600" defTabSz="457200" fontAlgn="base">
              <a:spcBef>
                <a:spcPct val="0"/>
              </a:spcBef>
              <a:spcAft>
                <a:spcPct val="0"/>
              </a:spcAft>
              <a:defRPr>
                <a:solidFill>
                  <a:schemeClr val="tx1"/>
                </a:solidFill>
                <a:latin typeface="Franklin Gothic Book" panose="020B0503020102020204" pitchFamily="34" charset="0"/>
              </a:defRPr>
            </a:lvl8pPr>
            <a:lvl9pPr marL="3886200" indent="-228600" defTabSz="457200" fontAlgn="base">
              <a:spcBef>
                <a:spcPct val="0"/>
              </a:spcBef>
              <a:spcAft>
                <a:spcPct val="0"/>
              </a:spcAft>
              <a:defRPr>
                <a:solidFill>
                  <a:schemeClr val="tx1"/>
                </a:solidFill>
                <a:latin typeface="Franklin Gothic Book" panose="020B0503020102020204" pitchFamily="34" charset="0"/>
              </a:defRPr>
            </a:lvl9pPr>
          </a:lstStyle>
          <a:p>
            <a:pPr fontAlgn="base">
              <a:spcBef>
                <a:spcPct val="0"/>
              </a:spcBef>
              <a:spcAft>
                <a:spcPct val="0"/>
              </a:spcAft>
            </a:pPr>
            <a:fld id="{A312895D-2879-4F43-BC83-E0AFD23AAB65}" type="slidenum">
              <a:rPr lang="fi-FI" altLang="fi-FI" smtClean="0">
                <a:solidFill>
                  <a:srgbClr val="004FB0"/>
                </a:solidFill>
              </a:rPr>
              <a:pPr fontAlgn="base">
                <a:spcBef>
                  <a:spcPct val="0"/>
                </a:spcBef>
                <a:spcAft>
                  <a:spcPct val="0"/>
                </a:spcAft>
              </a:pPr>
              <a:t>8</a:t>
            </a:fld>
            <a:endParaRPr lang="fi-FI" altLang="fi-FI">
              <a:solidFill>
                <a:srgbClr val="004FB0"/>
              </a:solidFill>
            </a:endParaRPr>
          </a:p>
        </p:txBody>
      </p:sp>
      <p:sp>
        <p:nvSpPr>
          <p:cNvPr id="6" name="Suorakulmio 5">
            <a:extLst>
              <a:ext uri="{FF2B5EF4-FFF2-40B4-BE49-F238E27FC236}">
                <a16:creationId xmlns:a16="http://schemas.microsoft.com/office/drawing/2014/main" id="{28E28B0B-EDA5-4050-8F7F-D4425EA1FEDC}"/>
              </a:ext>
            </a:extLst>
          </p:cNvPr>
          <p:cNvSpPr/>
          <p:nvPr/>
        </p:nvSpPr>
        <p:spPr>
          <a:xfrm>
            <a:off x="1233488" y="1550988"/>
            <a:ext cx="6934200" cy="2271712"/>
          </a:xfrm>
          <a:prstGeom prst="rect">
            <a:avLst/>
          </a:prstGeom>
        </p:spPr>
        <p:style>
          <a:lnRef idx="2">
            <a:schemeClr val="accent3"/>
          </a:lnRef>
          <a:fillRef idx="1">
            <a:schemeClr val="lt1"/>
          </a:fillRef>
          <a:effectRef idx="0">
            <a:schemeClr val="accent3"/>
          </a:effectRef>
          <a:fontRef idx="minor">
            <a:schemeClr val="dk1"/>
          </a:fontRef>
        </p:style>
        <p:txBody>
          <a:bodyPr anchor="ctr"/>
          <a:lstStyle/>
          <a:p>
            <a:pPr eaLnBrk="1" fontAlgn="auto" hangingPunct="1">
              <a:spcBef>
                <a:spcPts val="0"/>
              </a:spcBef>
              <a:spcAft>
                <a:spcPts val="0"/>
              </a:spcAft>
              <a:defRPr/>
            </a:pPr>
            <a:r>
              <a:rPr lang="fi-FI" dirty="0"/>
              <a:t>Lapsi ei voi kielivalinnan takia vaihtaa koulua.</a:t>
            </a:r>
          </a:p>
          <a:p>
            <a:pPr eaLnBrk="1" fontAlgn="auto" hangingPunct="1">
              <a:spcBef>
                <a:spcPts val="0"/>
              </a:spcBef>
              <a:spcAft>
                <a:spcPts val="0"/>
              </a:spcAft>
              <a:defRPr/>
            </a:pPr>
            <a:endParaRPr lang="fi-FI" dirty="0"/>
          </a:p>
          <a:p>
            <a:pPr eaLnBrk="1" fontAlgn="auto" hangingPunct="1">
              <a:spcBef>
                <a:spcPts val="0"/>
              </a:spcBef>
              <a:spcAft>
                <a:spcPts val="0"/>
              </a:spcAft>
              <a:defRPr/>
            </a:pPr>
            <a:r>
              <a:rPr lang="fi-FI" dirty="0"/>
              <a:t>Lapsen tulee valita niistä A2 -kielistä, joita hänen oma koulu (yhdessä yhteistyökoulun/-koulujen kanssa) tarjoaa.</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Otsikko 1">
            <a:extLst>
              <a:ext uri="{FF2B5EF4-FFF2-40B4-BE49-F238E27FC236}">
                <a16:creationId xmlns:a16="http://schemas.microsoft.com/office/drawing/2014/main" id="{C8B1722E-8CE0-4F6F-A495-653492C70A98}"/>
              </a:ext>
            </a:extLst>
          </p:cNvPr>
          <p:cNvSpPr>
            <a:spLocks noGrp="1" noChangeArrowheads="1"/>
          </p:cNvSpPr>
          <p:nvPr>
            <p:ph type="title"/>
          </p:nvPr>
        </p:nvSpPr>
        <p:spPr>
          <a:xfrm>
            <a:off x="457200" y="142875"/>
            <a:ext cx="8229600" cy="857250"/>
          </a:xfrm>
        </p:spPr>
        <p:txBody>
          <a:bodyPr/>
          <a:lstStyle/>
          <a:p>
            <a:r>
              <a:rPr lang="fi-FI" altLang="fi-FI"/>
              <a:t>Kuinka A2-kielen opetus toteutetaan?</a:t>
            </a:r>
            <a:endParaRPr lang="fi-FI" altLang="fi-FI" sz="1800" i="1"/>
          </a:p>
        </p:txBody>
      </p:sp>
      <p:sp>
        <p:nvSpPr>
          <p:cNvPr id="49155" name="Päivämäärän paikkamerkki 2">
            <a:extLst>
              <a:ext uri="{FF2B5EF4-FFF2-40B4-BE49-F238E27FC236}">
                <a16:creationId xmlns:a16="http://schemas.microsoft.com/office/drawing/2014/main" id="{D369B29B-97A8-41D1-8106-82B79E21390B}"/>
              </a:ext>
            </a:extLst>
          </p:cNvPr>
          <p:cNvSpPr>
            <a:spLocks noGrp="1" noChangeArrowheads="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Franklin Gothic Book" panose="020B0503020102020204" pitchFamily="34" charset="0"/>
              </a:defRPr>
            </a:lvl1pPr>
            <a:lvl2pPr marL="742950" indent="-285750">
              <a:defRPr>
                <a:solidFill>
                  <a:schemeClr val="tx1"/>
                </a:solidFill>
                <a:latin typeface="Franklin Gothic Book" panose="020B0503020102020204" pitchFamily="34" charset="0"/>
              </a:defRPr>
            </a:lvl2pPr>
            <a:lvl3pPr marL="1143000" indent="-228600">
              <a:defRPr>
                <a:solidFill>
                  <a:schemeClr val="tx1"/>
                </a:solidFill>
                <a:latin typeface="Franklin Gothic Book" panose="020B0503020102020204" pitchFamily="34" charset="0"/>
              </a:defRPr>
            </a:lvl3pPr>
            <a:lvl4pPr marL="1600200" indent="-228600">
              <a:defRPr>
                <a:solidFill>
                  <a:schemeClr val="tx1"/>
                </a:solidFill>
                <a:latin typeface="Franklin Gothic Book" panose="020B0503020102020204" pitchFamily="34" charset="0"/>
              </a:defRPr>
            </a:lvl4pPr>
            <a:lvl5pPr marL="2057400" indent="-228600">
              <a:defRPr>
                <a:solidFill>
                  <a:schemeClr val="tx1"/>
                </a:solidFill>
                <a:latin typeface="Franklin Gothic Book" panose="020B0503020102020204" pitchFamily="34" charset="0"/>
              </a:defRPr>
            </a:lvl5pPr>
            <a:lvl6pPr marL="2514600" indent="-228600" defTabSz="457200" fontAlgn="base">
              <a:spcBef>
                <a:spcPct val="0"/>
              </a:spcBef>
              <a:spcAft>
                <a:spcPct val="0"/>
              </a:spcAft>
              <a:defRPr>
                <a:solidFill>
                  <a:schemeClr val="tx1"/>
                </a:solidFill>
                <a:latin typeface="Franklin Gothic Book" panose="020B0503020102020204" pitchFamily="34" charset="0"/>
              </a:defRPr>
            </a:lvl6pPr>
            <a:lvl7pPr marL="2971800" indent="-228600" defTabSz="457200" fontAlgn="base">
              <a:spcBef>
                <a:spcPct val="0"/>
              </a:spcBef>
              <a:spcAft>
                <a:spcPct val="0"/>
              </a:spcAft>
              <a:defRPr>
                <a:solidFill>
                  <a:schemeClr val="tx1"/>
                </a:solidFill>
                <a:latin typeface="Franklin Gothic Book" panose="020B0503020102020204" pitchFamily="34" charset="0"/>
              </a:defRPr>
            </a:lvl7pPr>
            <a:lvl8pPr marL="3429000" indent="-228600" defTabSz="457200" fontAlgn="base">
              <a:spcBef>
                <a:spcPct val="0"/>
              </a:spcBef>
              <a:spcAft>
                <a:spcPct val="0"/>
              </a:spcAft>
              <a:defRPr>
                <a:solidFill>
                  <a:schemeClr val="tx1"/>
                </a:solidFill>
                <a:latin typeface="Franklin Gothic Book" panose="020B0503020102020204" pitchFamily="34" charset="0"/>
              </a:defRPr>
            </a:lvl8pPr>
            <a:lvl9pPr marL="3886200" indent="-228600" defTabSz="457200" fontAlgn="base">
              <a:spcBef>
                <a:spcPct val="0"/>
              </a:spcBef>
              <a:spcAft>
                <a:spcPct val="0"/>
              </a:spcAft>
              <a:defRPr>
                <a:solidFill>
                  <a:schemeClr val="tx1"/>
                </a:solidFill>
                <a:latin typeface="Franklin Gothic Book" panose="020B0503020102020204" pitchFamily="34" charset="0"/>
              </a:defRPr>
            </a:lvl9pPr>
          </a:lstStyle>
          <a:p>
            <a:pPr fontAlgn="base">
              <a:spcBef>
                <a:spcPct val="0"/>
              </a:spcBef>
              <a:spcAft>
                <a:spcPct val="0"/>
              </a:spcAft>
            </a:pPr>
            <a:fld id="{FD4192FB-B4D1-467C-9721-A6EDB865C8FF}" type="datetime2">
              <a:rPr lang="fi-FI" altLang="fi-FI" smtClean="0">
                <a:solidFill>
                  <a:schemeClr val="bg2"/>
                </a:solidFill>
              </a:rPr>
              <a:pPr fontAlgn="base">
                <a:spcBef>
                  <a:spcPct val="0"/>
                </a:spcBef>
                <a:spcAft>
                  <a:spcPct val="0"/>
                </a:spcAft>
              </a:pPr>
              <a:t>tiistai 11. tammikuu 2022</a:t>
            </a:fld>
            <a:endParaRPr lang="en-US" altLang="fi-FI">
              <a:solidFill>
                <a:schemeClr val="bg2"/>
              </a:solidFill>
            </a:endParaRPr>
          </a:p>
        </p:txBody>
      </p:sp>
      <p:sp>
        <p:nvSpPr>
          <p:cNvPr id="49156" name="Dian numeron paikkamerkki 3">
            <a:extLst>
              <a:ext uri="{FF2B5EF4-FFF2-40B4-BE49-F238E27FC236}">
                <a16:creationId xmlns:a16="http://schemas.microsoft.com/office/drawing/2014/main" id="{2E143C61-E778-4AF6-B60A-5818F1DE5FD0}"/>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Franklin Gothic Book" panose="020B0503020102020204" pitchFamily="34" charset="0"/>
              </a:defRPr>
            </a:lvl1pPr>
            <a:lvl2pPr marL="742950" indent="-285750">
              <a:defRPr>
                <a:solidFill>
                  <a:schemeClr val="tx1"/>
                </a:solidFill>
                <a:latin typeface="Franklin Gothic Book" panose="020B0503020102020204" pitchFamily="34" charset="0"/>
              </a:defRPr>
            </a:lvl2pPr>
            <a:lvl3pPr marL="1143000" indent="-228600">
              <a:defRPr>
                <a:solidFill>
                  <a:schemeClr val="tx1"/>
                </a:solidFill>
                <a:latin typeface="Franklin Gothic Book" panose="020B0503020102020204" pitchFamily="34" charset="0"/>
              </a:defRPr>
            </a:lvl3pPr>
            <a:lvl4pPr marL="1600200" indent="-228600">
              <a:defRPr>
                <a:solidFill>
                  <a:schemeClr val="tx1"/>
                </a:solidFill>
                <a:latin typeface="Franklin Gothic Book" panose="020B0503020102020204" pitchFamily="34" charset="0"/>
              </a:defRPr>
            </a:lvl4pPr>
            <a:lvl5pPr marL="2057400" indent="-228600">
              <a:defRPr>
                <a:solidFill>
                  <a:schemeClr val="tx1"/>
                </a:solidFill>
                <a:latin typeface="Franklin Gothic Book" panose="020B0503020102020204" pitchFamily="34" charset="0"/>
              </a:defRPr>
            </a:lvl5pPr>
            <a:lvl6pPr marL="2514600" indent="-228600" defTabSz="457200" fontAlgn="base">
              <a:spcBef>
                <a:spcPct val="0"/>
              </a:spcBef>
              <a:spcAft>
                <a:spcPct val="0"/>
              </a:spcAft>
              <a:defRPr>
                <a:solidFill>
                  <a:schemeClr val="tx1"/>
                </a:solidFill>
                <a:latin typeface="Franklin Gothic Book" panose="020B0503020102020204" pitchFamily="34" charset="0"/>
              </a:defRPr>
            </a:lvl6pPr>
            <a:lvl7pPr marL="2971800" indent="-228600" defTabSz="457200" fontAlgn="base">
              <a:spcBef>
                <a:spcPct val="0"/>
              </a:spcBef>
              <a:spcAft>
                <a:spcPct val="0"/>
              </a:spcAft>
              <a:defRPr>
                <a:solidFill>
                  <a:schemeClr val="tx1"/>
                </a:solidFill>
                <a:latin typeface="Franklin Gothic Book" panose="020B0503020102020204" pitchFamily="34" charset="0"/>
              </a:defRPr>
            </a:lvl7pPr>
            <a:lvl8pPr marL="3429000" indent="-228600" defTabSz="457200" fontAlgn="base">
              <a:spcBef>
                <a:spcPct val="0"/>
              </a:spcBef>
              <a:spcAft>
                <a:spcPct val="0"/>
              </a:spcAft>
              <a:defRPr>
                <a:solidFill>
                  <a:schemeClr val="tx1"/>
                </a:solidFill>
                <a:latin typeface="Franklin Gothic Book" panose="020B0503020102020204" pitchFamily="34" charset="0"/>
              </a:defRPr>
            </a:lvl8pPr>
            <a:lvl9pPr marL="3886200" indent="-228600" defTabSz="457200" fontAlgn="base">
              <a:spcBef>
                <a:spcPct val="0"/>
              </a:spcBef>
              <a:spcAft>
                <a:spcPct val="0"/>
              </a:spcAft>
              <a:defRPr>
                <a:solidFill>
                  <a:schemeClr val="tx1"/>
                </a:solidFill>
                <a:latin typeface="Franklin Gothic Book" panose="020B0503020102020204" pitchFamily="34" charset="0"/>
              </a:defRPr>
            </a:lvl9pPr>
          </a:lstStyle>
          <a:p>
            <a:pPr fontAlgn="base">
              <a:spcBef>
                <a:spcPct val="0"/>
              </a:spcBef>
              <a:spcAft>
                <a:spcPct val="0"/>
              </a:spcAft>
            </a:pPr>
            <a:fld id="{A93EAAA0-9B03-493F-8BD0-FEE90E0098D0}" type="slidenum">
              <a:rPr lang="fi-FI" altLang="fi-FI" smtClean="0">
                <a:solidFill>
                  <a:srgbClr val="004FB0"/>
                </a:solidFill>
              </a:rPr>
              <a:pPr fontAlgn="base">
                <a:spcBef>
                  <a:spcPct val="0"/>
                </a:spcBef>
                <a:spcAft>
                  <a:spcPct val="0"/>
                </a:spcAft>
              </a:pPr>
              <a:t>9</a:t>
            </a:fld>
            <a:endParaRPr lang="fi-FI" altLang="fi-FI">
              <a:solidFill>
                <a:srgbClr val="004FB0"/>
              </a:solidFill>
            </a:endParaRPr>
          </a:p>
        </p:txBody>
      </p:sp>
      <p:pic>
        <p:nvPicPr>
          <p:cNvPr id="49157" name="Kuva 4">
            <a:extLst>
              <a:ext uri="{FF2B5EF4-FFF2-40B4-BE49-F238E27FC236}">
                <a16:creationId xmlns:a16="http://schemas.microsoft.com/office/drawing/2014/main" id="{623D0A30-5CFE-4B73-B8AD-A7F3EF723FC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230313"/>
            <a:ext cx="2620963" cy="208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9158" name="Kuva 12">
            <a:extLst>
              <a:ext uri="{FF2B5EF4-FFF2-40B4-BE49-F238E27FC236}">
                <a16:creationId xmlns:a16="http://schemas.microsoft.com/office/drawing/2014/main" id="{B329E74F-2BEB-4B3E-A011-829BA2647FF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20963" y="1133475"/>
            <a:ext cx="3368675" cy="2282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9159" name="Kuva 5">
            <a:extLst>
              <a:ext uri="{FF2B5EF4-FFF2-40B4-BE49-F238E27FC236}">
                <a16:creationId xmlns:a16="http://schemas.microsoft.com/office/drawing/2014/main" id="{49DE9457-556A-4274-94BF-71380AB24834}"/>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76963" y="1133475"/>
            <a:ext cx="2967037" cy="2354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9160" name="Tekstiruutu 6">
            <a:extLst>
              <a:ext uri="{FF2B5EF4-FFF2-40B4-BE49-F238E27FC236}">
                <a16:creationId xmlns:a16="http://schemas.microsoft.com/office/drawing/2014/main" id="{F6E62215-C011-45D2-8A9E-6435728CCB4C}"/>
              </a:ext>
            </a:extLst>
          </p:cNvPr>
          <p:cNvSpPr txBox="1">
            <a:spLocks noChangeArrowheads="1"/>
          </p:cNvSpPr>
          <p:nvPr/>
        </p:nvSpPr>
        <p:spPr bwMode="auto">
          <a:xfrm>
            <a:off x="571500" y="3298825"/>
            <a:ext cx="14779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Franklin Gothic Book" panose="020B0503020102020204" pitchFamily="34" charset="0"/>
              </a:defRPr>
            </a:lvl1pPr>
            <a:lvl2pPr marL="742950" indent="-285750">
              <a:defRPr>
                <a:solidFill>
                  <a:schemeClr val="tx1"/>
                </a:solidFill>
                <a:latin typeface="Franklin Gothic Book" panose="020B0503020102020204" pitchFamily="34" charset="0"/>
              </a:defRPr>
            </a:lvl2pPr>
            <a:lvl3pPr marL="1143000" indent="-228600">
              <a:defRPr>
                <a:solidFill>
                  <a:schemeClr val="tx1"/>
                </a:solidFill>
                <a:latin typeface="Franklin Gothic Book" panose="020B0503020102020204" pitchFamily="34" charset="0"/>
              </a:defRPr>
            </a:lvl3pPr>
            <a:lvl4pPr marL="1600200" indent="-228600">
              <a:defRPr>
                <a:solidFill>
                  <a:schemeClr val="tx1"/>
                </a:solidFill>
                <a:latin typeface="Franklin Gothic Book" panose="020B0503020102020204" pitchFamily="34" charset="0"/>
              </a:defRPr>
            </a:lvl4pPr>
            <a:lvl5pPr marL="2057400" indent="-228600">
              <a:defRPr>
                <a:solidFill>
                  <a:schemeClr val="tx1"/>
                </a:solidFill>
                <a:latin typeface="Franklin Gothic Book" panose="020B0503020102020204" pitchFamily="34" charset="0"/>
              </a:defRPr>
            </a:lvl5pPr>
            <a:lvl6pPr marL="2514600" indent="-228600" defTabSz="457200" fontAlgn="base">
              <a:spcBef>
                <a:spcPct val="0"/>
              </a:spcBef>
              <a:spcAft>
                <a:spcPct val="0"/>
              </a:spcAft>
              <a:defRPr>
                <a:solidFill>
                  <a:schemeClr val="tx1"/>
                </a:solidFill>
                <a:latin typeface="Franklin Gothic Book" panose="020B0503020102020204" pitchFamily="34" charset="0"/>
              </a:defRPr>
            </a:lvl6pPr>
            <a:lvl7pPr marL="2971800" indent="-228600" defTabSz="457200" fontAlgn="base">
              <a:spcBef>
                <a:spcPct val="0"/>
              </a:spcBef>
              <a:spcAft>
                <a:spcPct val="0"/>
              </a:spcAft>
              <a:defRPr>
                <a:solidFill>
                  <a:schemeClr val="tx1"/>
                </a:solidFill>
                <a:latin typeface="Franklin Gothic Book" panose="020B0503020102020204" pitchFamily="34" charset="0"/>
              </a:defRPr>
            </a:lvl7pPr>
            <a:lvl8pPr marL="3429000" indent="-228600" defTabSz="457200" fontAlgn="base">
              <a:spcBef>
                <a:spcPct val="0"/>
              </a:spcBef>
              <a:spcAft>
                <a:spcPct val="0"/>
              </a:spcAft>
              <a:defRPr>
                <a:solidFill>
                  <a:schemeClr val="tx1"/>
                </a:solidFill>
                <a:latin typeface="Franklin Gothic Book" panose="020B0503020102020204" pitchFamily="34" charset="0"/>
              </a:defRPr>
            </a:lvl8pPr>
            <a:lvl9pPr marL="3886200" indent="-228600" defTabSz="457200" fontAlgn="base">
              <a:spcBef>
                <a:spcPct val="0"/>
              </a:spcBef>
              <a:spcAft>
                <a:spcPct val="0"/>
              </a:spcAft>
              <a:defRPr>
                <a:solidFill>
                  <a:schemeClr val="tx1"/>
                </a:solidFill>
                <a:latin typeface="Franklin Gothic Book" panose="020B0503020102020204" pitchFamily="34" charset="0"/>
              </a:defRPr>
            </a:lvl9pPr>
          </a:lstStyle>
          <a:p>
            <a:pPr eaLnBrk="1" hangingPunct="1"/>
            <a:r>
              <a:rPr lang="fi-FI" altLang="fi-FI"/>
              <a:t>lähiopetus</a:t>
            </a:r>
          </a:p>
        </p:txBody>
      </p:sp>
      <p:sp>
        <p:nvSpPr>
          <p:cNvPr id="49161" name="Tekstiruutu 16">
            <a:extLst>
              <a:ext uri="{FF2B5EF4-FFF2-40B4-BE49-F238E27FC236}">
                <a16:creationId xmlns:a16="http://schemas.microsoft.com/office/drawing/2014/main" id="{1A08A0A9-9A52-44FD-8E00-F1D98F333C03}"/>
              </a:ext>
            </a:extLst>
          </p:cNvPr>
          <p:cNvSpPr txBox="1">
            <a:spLocks noChangeArrowheads="1"/>
          </p:cNvSpPr>
          <p:nvPr/>
        </p:nvSpPr>
        <p:spPr bwMode="auto">
          <a:xfrm>
            <a:off x="2620963" y="3319463"/>
            <a:ext cx="3368675"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Franklin Gothic Book" panose="020B0503020102020204" pitchFamily="34" charset="0"/>
              </a:defRPr>
            </a:lvl1pPr>
            <a:lvl2pPr marL="742950" indent="-285750">
              <a:defRPr>
                <a:solidFill>
                  <a:schemeClr val="tx1"/>
                </a:solidFill>
                <a:latin typeface="Franklin Gothic Book" panose="020B0503020102020204" pitchFamily="34" charset="0"/>
              </a:defRPr>
            </a:lvl2pPr>
            <a:lvl3pPr marL="1143000" indent="-228600">
              <a:defRPr>
                <a:solidFill>
                  <a:schemeClr val="tx1"/>
                </a:solidFill>
                <a:latin typeface="Franklin Gothic Book" panose="020B0503020102020204" pitchFamily="34" charset="0"/>
              </a:defRPr>
            </a:lvl3pPr>
            <a:lvl4pPr marL="1600200" indent="-228600">
              <a:defRPr>
                <a:solidFill>
                  <a:schemeClr val="tx1"/>
                </a:solidFill>
                <a:latin typeface="Franklin Gothic Book" panose="020B0503020102020204" pitchFamily="34" charset="0"/>
              </a:defRPr>
            </a:lvl4pPr>
            <a:lvl5pPr marL="2057400" indent="-228600">
              <a:defRPr>
                <a:solidFill>
                  <a:schemeClr val="tx1"/>
                </a:solidFill>
                <a:latin typeface="Franklin Gothic Book" panose="020B0503020102020204" pitchFamily="34" charset="0"/>
              </a:defRPr>
            </a:lvl5pPr>
            <a:lvl6pPr marL="2514600" indent="-228600" defTabSz="457200" fontAlgn="base">
              <a:spcBef>
                <a:spcPct val="0"/>
              </a:spcBef>
              <a:spcAft>
                <a:spcPct val="0"/>
              </a:spcAft>
              <a:defRPr>
                <a:solidFill>
                  <a:schemeClr val="tx1"/>
                </a:solidFill>
                <a:latin typeface="Franklin Gothic Book" panose="020B0503020102020204" pitchFamily="34" charset="0"/>
              </a:defRPr>
            </a:lvl6pPr>
            <a:lvl7pPr marL="2971800" indent="-228600" defTabSz="457200" fontAlgn="base">
              <a:spcBef>
                <a:spcPct val="0"/>
              </a:spcBef>
              <a:spcAft>
                <a:spcPct val="0"/>
              </a:spcAft>
              <a:defRPr>
                <a:solidFill>
                  <a:schemeClr val="tx1"/>
                </a:solidFill>
                <a:latin typeface="Franklin Gothic Book" panose="020B0503020102020204" pitchFamily="34" charset="0"/>
              </a:defRPr>
            </a:lvl7pPr>
            <a:lvl8pPr marL="3429000" indent="-228600" defTabSz="457200" fontAlgn="base">
              <a:spcBef>
                <a:spcPct val="0"/>
              </a:spcBef>
              <a:spcAft>
                <a:spcPct val="0"/>
              </a:spcAft>
              <a:defRPr>
                <a:solidFill>
                  <a:schemeClr val="tx1"/>
                </a:solidFill>
                <a:latin typeface="Franklin Gothic Book" panose="020B0503020102020204" pitchFamily="34" charset="0"/>
              </a:defRPr>
            </a:lvl8pPr>
            <a:lvl9pPr marL="3886200" indent="-228600" defTabSz="457200" fontAlgn="base">
              <a:spcBef>
                <a:spcPct val="0"/>
              </a:spcBef>
              <a:spcAft>
                <a:spcPct val="0"/>
              </a:spcAft>
              <a:defRPr>
                <a:solidFill>
                  <a:schemeClr val="tx1"/>
                </a:solidFill>
                <a:latin typeface="Franklin Gothic Book" panose="020B0503020102020204" pitchFamily="34" charset="0"/>
              </a:defRPr>
            </a:lvl9pPr>
          </a:lstStyle>
          <a:p>
            <a:pPr algn="ctr" eaLnBrk="1" hangingPunct="1"/>
            <a:r>
              <a:rPr lang="fi-FI" altLang="fi-FI"/>
              <a:t>etäyhteyksiä hyödyntävä monimuoto-opetus</a:t>
            </a:r>
          </a:p>
        </p:txBody>
      </p:sp>
      <p:sp>
        <p:nvSpPr>
          <p:cNvPr id="49162" name="Tekstiruutu 17">
            <a:extLst>
              <a:ext uri="{FF2B5EF4-FFF2-40B4-BE49-F238E27FC236}">
                <a16:creationId xmlns:a16="http://schemas.microsoft.com/office/drawing/2014/main" id="{EA6D16DA-C1A6-4438-AF62-423DAC326CD7}"/>
              </a:ext>
            </a:extLst>
          </p:cNvPr>
          <p:cNvSpPr txBox="1">
            <a:spLocks noChangeArrowheads="1"/>
          </p:cNvSpPr>
          <p:nvPr/>
        </p:nvSpPr>
        <p:spPr bwMode="auto">
          <a:xfrm>
            <a:off x="6562725" y="3319463"/>
            <a:ext cx="2278063"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Franklin Gothic Book" panose="020B0503020102020204" pitchFamily="34" charset="0"/>
              </a:defRPr>
            </a:lvl1pPr>
            <a:lvl2pPr marL="742950" indent="-285750">
              <a:defRPr>
                <a:solidFill>
                  <a:schemeClr val="tx1"/>
                </a:solidFill>
                <a:latin typeface="Franklin Gothic Book" panose="020B0503020102020204" pitchFamily="34" charset="0"/>
              </a:defRPr>
            </a:lvl2pPr>
            <a:lvl3pPr marL="1143000" indent="-228600">
              <a:defRPr>
                <a:solidFill>
                  <a:schemeClr val="tx1"/>
                </a:solidFill>
                <a:latin typeface="Franklin Gothic Book" panose="020B0503020102020204" pitchFamily="34" charset="0"/>
              </a:defRPr>
            </a:lvl3pPr>
            <a:lvl4pPr marL="1600200" indent="-228600">
              <a:defRPr>
                <a:solidFill>
                  <a:schemeClr val="tx1"/>
                </a:solidFill>
                <a:latin typeface="Franklin Gothic Book" panose="020B0503020102020204" pitchFamily="34" charset="0"/>
              </a:defRPr>
            </a:lvl4pPr>
            <a:lvl5pPr marL="2057400" indent="-228600">
              <a:defRPr>
                <a:solidFill>
                  <a:schemeClr val="tx1"/>
                </a:solidFill>
                <a:latin typeface="Franklin Gothic Book" panose="020B0503020102020204" pitchFamily="34" charset="0"/>
              </a:defRPr>
            </a:lvl5pPr>
            <a:lvl6pPr marL="2514600" indent="-228600" defTabSz="457200" fontAlgn="base">
              <a:spcBef>
                <a:spcPct val="0"/>
              </a:spcBef>
              <a:spcAft>
                <a:spcPct val="0"/>
              </a:spcAft>
              <a:defRPr>
                <a:solidFill>
                  <a:schemeClr val="tx1"/>
                </a:solidFill>
                <a:latin typeface="Franklin Gothic Book" panose="020B0503020102020204" pitchFamily="34" charset="0"/>
              </a:defRPr>
            </a:lvl6pPr>
            <a:lvl7pPr marL="2971800" indent="-228600" defTabSz="457200" fontAlgn="base">
              <a:spcBef>
                <a:spcPct val="0"/>
              </a:spcBef>
              <a:spcAft>
                <a:spcPct val="0"/>
              </a:spcAft>
              <a:defRPr>
                <a:solidFill>
                  <a:schemeClr val="tx1"/>
                </a:solidFill>
                <a:latin typeface="Franklin Gothic Book" panose="020B0503020102020204" pitchFamily="34" charset="0"/>
              </a:defRPr>
            </a:lvl7pPr>
            <a:lvl8pPr marL="3429000" indent="-228600" defTabSz="457200" fontAlgn="base">
              <a:spcBef>
                <a:spcPct val="0"/>
              </a:spcBef>
              <a:spcAft>
                <a:spcPct val="0"/>
              </a:spcAft>
              <a:defRPr>
                <a:solidFill>
                  <a:schemeClr val="tx1"/>
                </a:solidFill>
                <a:latin typeface="Franklin Gothic Book" panose="020B0503020102020204" pitchFamily="34" charset="0"/>
              </a:defRPr>
            </a:lvl8pPr>
            <a:lvl9pPr marL="3886200" indent="-228600" defTabSz="457200" fontAlgn="base">
              <a:spcBef>
                <a:spcPct val="0"/>
              </a:spcBef>
              <a:spcAft>
                <a:spcPct val="0"/>
              </a:spcAft>
              <a:defRPr>
                <a:solidFill>
                  <a:schemeClr val="tx1"/>
                </a:solidFill>
                <a:latin typeface="Franklin Gothic Book" panose="020B0503020102020204" pitchFamily="34" charset="0"/>
              </a:defRPr>
            </a:lvl9pPr>
          </a:lstStyle>
          <a:p>
            <a:pPr algn="ctr" eaLnBrk="1" hangingPunct="1"/>
            <a:r>
              <a:rPr lang="fi-FI" altLang="fi-FI"/>
              <a:t>etäyhteyksin toteutettava opetus</a:t>
            </a:r>
          </a:p>
        </p:txBody>
      </p:sp>
      <p:sp>
        <p:nvSpPr>
          <p:cNvPr id="8" name="Suorakulmio 7">
            <a:extLst>
              <a:ext uri="{FF2B5EF4-FFF2-40B4-BE49-F238E27FC236}">
                <a16:creationId xmlns:a16="http://schemas.microsoft.com/office/drawing/2014/main" id="{8755D8A6-1D4E-424E-B4CE-221E242283A1}"/>
              </a:ext>
            </a:extLst>
          </p:cNvPr>
          <p:cNvSpPr/>
          <p:nvPr/>
        </p:nvSpPr>
        <p:spPr>
          <a:xfrm>
            <a:off x="5989638" y="336550"/>
            <a:ext cx="2606675" cy="577850"/>
          </a:xfrm>
          <a:prstGeom prst="rect">
            <a:avLst/>
          </a:prstGeom>
          <a:noFill/>
          <a:ln>
            <a:solidFill>
              <a:schemeClr val="accent3"/>
            </a:solidFill>
          </a:ln>
        </p:spPr>
        <p:style>
          <a:lnRef idx="2">
            <a:schemeClr val="accent5"/>
          </a:lnRef>
          <a:fillRef idx="1">
            <a:schemeClr val="lt1"/>
          </a:fillRef>
          <a:effectRef idx="0">
            <a:schemeClr val="accent5"/>
          </a:effectRef>
          <a:fontRef idx="minor">
            <a:schemeClr val="dk1"/>
          </a:fontRef>
        </p:style>
        <p:txBody>
          <a:bodyPr anchor="ctr"/>
          <a:lstStyle/>
          <a:p>
            <a:pPr algn="ctr" eaLnBrk="1" fontAlgn="auto" hangingPunct="1">
              <a:spcBef>
                <a:spcPts val="0"/>
              </a:spcBef>
              <a:spcAft>
                <a:spcPts val="0"/>
              </a:spcAft>
              <a:defRPr/>
            </a:pPr>
            <a:r>
              <a:rPr lang="fi-FI" sz="1400" dirty="0"/>
              <a:t>Opetusryhmän minimikoko on 12 oppilasta.</a:t>
            </a: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IMING" val="|24.6"/>
</p:tagLst>
</file>

<file path=ppt/theme/theme1.xml><?xml version="1.0" encoding="utf-8"?>
<a:theme xmlns:a="http://schemas.openxmlformats.org/drawingml/2006/main" name="Office-teema">
  <a:themeElements>
    <a:clrScheme name="Lahden kaupunki">
      <a:dk1>
        <a:sysClr val="windowText" lastClr="000000"/>
      </a:dk1>
      <a:lt1>
        <a:sysClr val="window" lastClr="FFFFFF"/>
      </a:lt1>
      <a:dk2>
        <a:srgbClr val="0050B0"/>
      </a:dk2>
      <a:lt2>
        <a:srgbClr val="707078"/>
      </a:lt2>
      <a:accent1>
        <a:srgbClr val="04ACDC"/>
      </a:accent1>
      <a:accent2>
        <a:srgbClr val="FB4B62"/>
      </a:accent2>
      <a:accent3>
        <a:srgbClr val="01E376"/>
      </a:accent3>
      <a:accent4>
        <a:srgbClr val="8764C2"/>
      </a:accent4>
      <a:accent5>
        <a:srgbClr val="FD6301"/>
      </a:accent5>
      <a:accent6>
        <a:srgbClr val="FFEB7A"/>
      </a:accent6>
      <a:hlink>
        <a:srgbClr val="0050B0"/>
      </a:hlink>
      <a:folHlink>
        <a:srgbClr val="0050B0"/>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华文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Lahti_template.pptx" id="{6CD8F4DF-4915-48CE-AE86-E2B1BE2AF9AD}" vid="{CC84A1C3-FE3B-4AA7-AF31-CF028403DA3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Asiakirja" ma:contentTypeID="0x010100F8D2554E6D003A4488C27BFFF895E80B" ma:contentTypeVersion="11" ma:contentTypeDescription="Luo uusi asiakirja." ma:contentTypeScope="" ma:versionID="188773f0f8cf96c26d672bb3eb690aa8">
  <xsd:schema xmlns:xsd="http://www.w3.org/2001/XMLSchema" xmlns:xs="http://www.w3.org/2001/XMLSchema" xmlns:p="http://schemas.microsoft.com/office/2006/metadata/properties" xmlns:ns3="1abb2d9c-af11-4a8c-8c4e-36b9ba9e5f5e" xmlns:ns4="640fd95c-4a30-4c71-a3c8-864da1a57229" targetNamespace="http://schemas.microsoft.com/office/2006/metadata/properties" ma:root="true" ma:fieldsID="b8c4408e5adf122f9cde37c02a0e76b4" ns3:_="" ns4:_="">
    <xsd:import namespace="1abb2d9c-af11-4a8c-8c4e-36b9ba9e5f5e"/>
    <xsd:import namespace="640fd95c-4a30-4c71-a3c8-864da1a57229"/>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GenerationTime" minOccurs="0"/>
                <xsd:element ref="ns4:MediaServiceEventHashCode" minOccurs="0"/>
                <xsd:element ref="ns4:MediaServiceOCR" minOccurs="0"/>
                <xsd:element ref="ns4: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abb2d9c-af11-4a8c-8c4e-36b9ba9e5f5e" elementFormDefault="qualified">
    <xsd:import namespace="http://schemas.microsoft.com/office/2006/documentManagement/types"/>
    <xsd:import namespace="http://schemas.microsoft.com/office/infopath/2007/PartnerControls"/>
    <xsd:element name="SharedWithUsers" ma:index="8" nillable="true" ma:displayName="Jaettu"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Jakamisen tiedot" ma:internalName="SharedWithDetails" ma:readOnly="true">
      <xsd:simpleType>
        <xsd:restriction base="dms:Note">
          <xsd:maxLength value="255"/>
        </xsd:restriction>
      </xsd:simpleType>
    </xsd:element>
    <xsd:element name="SharingHintHash" ma:index="10" nillable="true" ma:displayName="Jakamisvihjeen hajautus"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40fd95c-4a30-4c71-a3c8-864da1a57229"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Location" ma:index="18"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isältölaji"/>
        <xsd:element ref="dc:title" minOccurs="0" maxOccurs="1" ma:index="4" ma:displayName="Otsikk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A3F692B-C340-41D0-885C-603010FE8D51}">
  <ds:schemaRefs>
    <ds:schemaRef ds:uri="http://schemas.microsoft.com/sharepoint/v3/contenttype/forms"/>
  </ds:schemaRefs>
</ds:datastoreItem>
</file>

<file path=customXml/itemProps2.xml><?xml version="1.0" encoding="utf-8"?>
<ds:datastoreItem xmlns:ds="http://schemas.openxmlformats.org/officeDocument/2006/customXml" ds:itemID="{623CB0C7-6564-474E-A394-A9605BC70B1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abb2d9c-af11-4a8c-8c4e-36b9ba9e5f5e"/>
    <ds:schemaRef ds:uri="640fd95c-4a30-4c71-a3c8-864da1a5722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93EE9E7-DD55-41CF-B2BD-3CA47EDE6EA5}">
  <ds:schemaRefs>
    <ds:schemaRef ds:uri="http://schemas.microsoft.com/office/2006/documentManagement/types"/>
    <ds:schemaRef ds:uri="http://schemas.openxmlformats.org/package/2006/metadata/core-properties"/>
    <ds:schemaRef ds:uri="1abb2d9c-af11-4a8c-8c4e-36b9ba9e5f5e"/>
    <ds:schemaRef ds:uri="http://purl.org/dc/dcmitype/"/>
    <ds:schemaRef ds:uri="http://schemas.microsoft.com/office/infopath/2007/PartnerControls"/>
    <ds:schemaRef ds:uri="640fd95c-4a30-4c71-a3c8-864da1a57229"/>
    <ds:schemaRef ds:uri="http://purl.org/dc/elements/1.1/"/>
    <ds:schemaRef ds:uri="http://schemas.microsoft.com/office/2006/metadata/properties"/>
    <ds:schemaRef ds:uri="http://www.w3.org/XML/1998/namespace"/>
    <ds:schemaRef ds:uri="http://purl.org/dc/terms/"/>
  </ds:schemaRefs>
</ds:datastoreItem>
</file>

<file path=docProps/app.xml><?xml version="1.0" encoding="utf-8"?>
<Properties xmlns="http://schemas.openxmlformats.org/officeDocument/2006/extended-properties" xmlns:vt="http://schemas.openxmlformats.org/officeDocument/2006/docPropsVTypes">
  <Template>Lahti_template</Template>
  <TotalTime>21558</TotalTime>
  <Words>1145</Words>
  <Application>Microsoft Office PowerPoint</Application>
  <PresentationFormat>Näytössä katseltava esitys (16:9)</PresentationFormat>
  <Paragraphs>178</Paragraphs>
  <Slides>11</Slides>
  <Notes>11</Notes>
  <HiddenSlides>0</HiddenSlides>
  <MMClips>0</MMClips>
  <ScaleCrop>false</ScaleCrop>
  <HeadingPairs>
    <vt:vector size="6" baseType="variant">
      <vt:variant>
        <vt:lpstr>Käytetyt fontit</vt:lpstr>
      </vt:variant>
      <vt:variant>
        <vt:i4>4</vt:i4>
      </vt:variant>
      <vt:variant>
        <vt:lpstr>Teema</vt:lpstr>
      </vt:variant>
      <vt:variant>
        <vt:i4>1</vt:i4>
      </vt:variant>
      <vt:variant>
        <vt:lpstr>Dian otsikot</vt:lpstr>
      </vt:variant>
      <vt:variant>
        <vt:i4>11</vt:i4>
      </vt:variant>
    </vt:vector>
  </HeadingPairs>
  <TitlesOfParts>
    <vt:vector size="16" baseType="lpstr">
      <vt:lpstr>Arial</vt:lpstr>
      <vt:lpstr>Calibri</vt:lpstr>
      <vt:lpstr>Franklin Gothic Book</vt:lpstr>
      <vt:lpstr>Franklin Gothic Medium</vt:lpstr>
      <vt:lpstr>Office-teema</vt:lpstr>
      <vt:lpstr>Lahden kaupungin perusopetus: A2-kielen kieliohjelma 1.8.2021 alkaen </vt:lpstr>
      <vt:lpstr>Mitä kieliä Lahden perusopetuksessa voi opiskella?</vt:lpstr>
      <vt:lpstr>Kuinka monta tuntia A2-kieltä opetetaan peruskoulun aikana?</vt:lpstr>
      <vt:lpstr>A2-kielen tuntijako 1.8.2021 alkaen</vt:lpstr>
      <vt:lpstr>Miten vapaaehtoisten kielten opiskelu vaikuttaa muihin valinnaisainevalintoihin?</vt:lpstr>
      <vt:lpstr>A2-kielen kieliohjelman polut eteläisellä alueella</vt:lpstr>
      <vt:lpstr>Kielipolku: Lähde – Liipola - Renkomäki</vt:lpstr>
      <vt:lpstr>Voiko lapseni valita sellaisen A2-kielen, jota omalla koululla ei voi opiskella?</vt:lpstr>
      <vt:lpstr>Kuinka A2-kielen opetus toteutetaan?</vt:lpstr>
      <vt:lpstr>Miten kielivalinta tehdään?</vt:lpstr>
      <vt:lpstr>Milloin kielivalinta tehdään?</vt:lpstr>
    </vt:vector>
  </TitlesOfParts>
  <Company>Lahden kaupunki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Kieliohjelman kielipolut</dc:title>
  <dc:creator>Larvus Petra</dc:creator>
  <cp:lastModifiedBy>Manninen Jukka</cp:lastModifiedBy>
  <cp:revision>341</cp:revision>
  <cp:lastPrinted>2019-10-17T07:42:30Z</cp:lastPrinted>
  <dcterms:created xsi:type="dcterms:W3CDTF">2019-08-22T05:36:21Z</dcterms:created>
  <dcterms:modified xsi:type="dcterms:W3CDTF">2022-01-11T08:10:50Z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0x010100F8D2554E6D003A4488C27BFFF895E80B</vt:lpwstr>
  </property>
</Properties>
</file>