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0" r:id="rId4"/>
    <p:sldId id="266" r:id="rId5"/>
    <p:sldId id="268" r:id="rId6"/>
    <p:sldId id="264" r:id="rId7"/>
    <p:sldId id="261" r:id="rId8"/>
    <p:sldId id="262" r:id="rId9"/>
    <p:sldId id="257" r:id="rId10"/>
    <p:sldId id="259" r:id="rId11"/>
    <p:sldId id="258" r:id="rId12"/>
    <p:sldId id="269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EE555A-2A1C-B5A4-BD09-69CB7EDDF7EF}" v="5" dt="2024-02-12T07:24:32.3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ölönen Suvi" userId="S::suvi.polonen@edu.lahti.fi::fa17abc8-51ef-483a-8b4a-e3c6649a81fe" providerId="AD" clId="Web-{CCD3958B-FDEA-EF48-2806-F48465FC68A9}"/>
    <pc:docChg chg="addSld modSld">
      <pc:chgData name="Pölönen Suvi" userId="S::suvi.polonen@edu.lahti.fi::fa17abc8-51ef-483a-8b4a-e3c6649a81fe" providerId="AD" clId="Web-{CCD3958B-FDEA-EF48-2806-F48465FC68A9}" dt="2019-02-05T09:55:02.439" v="1401"/>
      <pc:docMkLst>
        <pc:docMk/>
      </pc:docMkLst>
      <pc:sldChg chg="modSp">
        <pc:chgData name="Pölönen Suvi" userId="S::suvi.polonen@edu.lahti.fi::fa17abc8-51ef-483a-8b4a-e3c6649a81fe" providerId="AD" clId="Web-{CCD3958B-FDEA-EF48-2806-F48465FC68A9}" dt="2019-02-05T08:32:31.489" v="10" actId="20577"/>
        <pc:sldMkLst>
          <pc:docMk/>
          <pc:sldMk cId="782385677" sldId="256"/>
        </pc:sldMkLst>
        <pc:spChg chg="mod">
          <ac:chgData name="Pölönen Suvi" userId="S::suvi.polonen@edu.lahti.fi::fa17abc8-51ef-483a-8b4a-e3c6649a81fe" providerId="AD" clId="Web-{CCD3958B-FDEA-EF48-2806-F48465FC68A9}" dt="2019-02-05T08:32:31.489" v="10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">
        <pc:chgData name="Pölönen Suvi" userId="S::suvi.polonen@edu.lahti.fi::fa17abc8-51ef-483a-8b4a-e3c6649a81fe" providerId="AD" clId="Web-{CCD3958B-FDEA-EF48-2806-F48465FC68A9}" dt="2019-02-05T09:21:11.562" v="1326" actId="20577"/>
        <pc:sldMkLst>
          <pc:docMk/>
          <pc:sldMk cId="1820007306" sldId="257"/>
        </pc:sldMkLst>
        <pc:spChg chg="mod">
          <ac:chgData name="Pölönen Suvi" userId="S::suvi.polonen@edu.lahti.fi::fa17abc8-51ef-483a-8b4a-e3c6649a81fe" providerId="AD" clId="Web-{CCD3958B-FDEA-EF48-2806-F48465FC68A9}" dt="2019-02-05T09:21:11.562" v="1326" actId="20577"/>
          <ac:spMkLst>
            <pc:docMk/>
            <pc:sldMk cId="1820007306" sldId="257"/>
            <ac:spMk id="2" creationId="{000C47D6-B14D-41ED-87C5-314C256FA839}"/>
          </ac:spMkLst>
        </pc:spChg>
      </pc:sldChg>
      <pc:sldChg chg="modSp">
        <pc:chgData name="Pölönen Suvi" userId="S::suvi.polonen@edu.lahti.fi::fa17abc8-51ef-483a-8b4a-e3c6649a81fe" providerId="AD" clId="Web-{CCD3958B-FDEA-EF48-2806-F48465FC68A9}" dt="2019-02-05T08:34:25.238" v="96" actId="20577"/>
        <pc:sldMkLst>
          <pc:docMk/>
          <pc:sldMk cId="3648743820" sldId="258"/>
        </pc:sldMkLst>
        <pc:spChg chg="mod">
          <ac:chgData name="Pölönen Suvi" userId="S::suvi.polonen@edu.lahti.fi::fa17abc8-51ef-483a-8b4a-e3c6649a81fe" providerId="AD" clId="Web-{CCD3958B-FDEA-EF48-2806-F48465FC68A9}" dt="2019-02-05T08:34:25.238" v="96" actId="20577"/>
          <ac:spMkLst>
            <pc:docMk/>
            <pc:sldMk cId="3648743820" sldId="258"/>
            <ac:spMk id="2" creationId="{234C6B93-74B4-4EB5-A264-49A89CBA6E42}"/>
          </ac:spMkLst>
        </pc:spChg>
      </pc:sldChg>
      <pc:sldChg chg="modSp">
        <pc:chgData name="Pölönen Suvi" userId="S::suvi.polonen@edu.lahti.fi::fa17abc8-51ef-483a-8b4a-e3c6649a81fe" providerId="AD" clId="Web-{CCD3958B-FDEA-EF48-2806-F48465FC68A9}" dt="2019-02-05T09:22:02.249" v="1333" actId="20577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CCD3958B-FDEA-EF48-2806-F48465FC68A9}" dt="2019-02-05T09:22:02.249" v="1333" actId="20577"/>
          <ac:spMkLst>
            <pc:docMk/>
            <pc:sldMk cId="98968312" sldId="259"/>
            <ac:spMk id="2" creationId="{0806D327-B0EA-4B7D-953C-6CAD880B38FA}"/>
          </ac:spMkLst>
        </pc:spChg>
      </pc:sldChg>
      <pc:sldChg chg="modSp">
        <pc:chgData name="Pölönen Suvi" userId="S::suvi.polonen@edu.lahti.fi::fa17abc8-51ef-483a-8b4a-e3c6649a81fe" providerId="AD" clId="Web-{CCD3958B-FDEA-EF48-2806-F48465FC68A9}" dt="2019-02-05T09:52:52.924" v="1367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CCD3958B-FDEA-EF48-2806-F48465FC68A9}" dt="2019-02-05T08:34:41.567" v="98" actId="14100"/>
          <ac:spMkLst>
            <pc:docMk/>
            <pc:sldMk cId="3870136631" sldId="260"/>
            <ac:spMk id="2" creationId="{54494F61-98EC-46F7-BAF9-672549EF17F5}"/>
          </ac:spMkLst>
        </pc:spChg>
        <pc:spChg chg="mod">
          <ac:chgData name="Pölönen Suvi" userId="S::suvi.polonen@edu.lahti.fi::fa17abc8-51ef-483a-8b4a-e3c6649a81fe" providerId="AD" clId="Web-{CCD3958B-FDEA-EF48-2806-F48465FC68A9}" dt="2019-02-05T09:52:52.924" v="1367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addSp delSp modSp new mod setBg">
        <pc:chgData name="Pölönen Suvi" userId="S::suvi.polonen@edu.lahti.fi::fa17abc8-51ef-483a-8b4a-e3c6649a81fe" providerId="AD" clId="Web-{CCD3958B-FDEA-EF48-2806-F48465FC68A9}" dt="2019-02-05T09:52:42.221" v="1366"/>
        <pc:sldMkLst>
          <pc:docMk/>
          <pc:sldMk cId="89209913" sldId="261"/>
        </pc:sldMkLst>
        <pc:spChg chg="mod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2" creationId="{FA04D6F3-C17E-4983-8F9B-3EB0350F7692}"/>
          </ac:spMkLst>
        </pc:spChg>
        <pc:spChg chg="del mod">
          <ac:chgData name="Pölönen Suvi" userId="S::suvi.polonen@edu.lahti.fi::fa17abc8-51ef-483a-8b4a-e3c6649a81fe" providerId="AD" clId="Web-{CCD3958B-FDEA-EF48-2806-F48465FC68A9}" dt="2019-02-05T08:57:13.541" v="472"/>
          <ac:spMkLst>
            <pc:docMk/>
            <pc:sldMk cId="89209913" sldId="261"/>
            <ac:spMk id="3" creationId="{2EBEC2C2-C6F0-4274-93A8-5F1A239913CD}"/>
          </ac:spMkLst>
        </pc:spChg>
        <pc:spChg chg="add del mod">
          <ac:chgData name="Pölönen Suvi" userId="S::suvi.polonen@edu.lahti.fi::fa17abc8-51ef-483a-8b4a-e3c6649a81fe" providerId="AD" clId="Web-{CCD3958B-FDEA-EF48-2806-F48465FC68A9}" dt="2019-02-05T08:57:07.823" v="471"/>
          <ac:spMkLst>
            <pc:docMk/>
            <pc:sldMk cId="89209913" sldId="261"/>
            <ac:spMk id="6" creationId="{7CB83908-EE2D-471F-A523-C8D4DCF4237F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5.148" v="757"/>
          <ac:spMkLst>
            <pc:docMk/>
            <pc:sldMk cId="89209913" sldId="261"/>
            <ac:spMk id="7" creationId="{DB8424AB-D56B-4256-866A-5B54DE93C20F}"/>
          </ac:spMkLst>
        </pc:spChg>
        <pc:spChg chg="add del mod">
          <ac:chgData name="Pölönen Suvi" userId="S::suvi.polonen@edu.lahti.fi::fa17abc8-51ef-483a-8b4a-e3c6649a81fe" providerId="AD" clId="Web-{CCD3958B-FDEA-EF48-2806-F48465FC68A9}" dt="2019-02-05T08:57:33.760" v="477"/>
          <ac:spMkLst>
            <pc:docMk/>
            <pc:sldMk cId="89209913" sldId="261"/>
            <ac:spMk id="8" creationId="{5493F707-341C-4296-BDFA-57A3F1951418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1.289" v="755"/>
          <ac:spMkLst>
            <pc:docMk/>
            <pc:sldMk cId="89209913" sldId="261"/>
            <ac:spMk id="9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5.148" v="757"/>
          <ac:spMkLst>
            <pc:docMk/>
            <pc:sldMk cId="89209913" sldId="261"/>
            <ac:spMk id="10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1.289" v="755"/>
          <ac:spMkLst>
            <pc:docMk/>
            <pc:sldMk cId="89209913" sldId="261"/>
            <ac:spMk id="11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5.148" v="757"/>
          <ac:spMkLst>
            <pc:docMk/>
            <pc:sldMk cId="89209913" sldId="261"/>
            <ac:spMk id="12" creationId="{0864E5C9-52C9-4572-AC75-548B9B9C2648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1.289" v="755"/>
          <ac:spMkLst>
            <pc:docMk/>
            <pc:sldMk cId="89209913" sldId="261"/>
            <ac:spMk id="13" creationId="{9203ABB4-7E2A-4248-9FE7-4A419AFF2F1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5.148" v="757"/>
          <ac:spMkLst>
            <pc:docMk/>
            <pc:sldMk cId="89209913" sldId="261"/>
            <ac:spMk id="14" creationId="{45CC6500-4DBD-4C34-BC14-2387FB483BEB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1.289" v="755"/>
          <ac:spMkLst>
            <pc:docMk/>
            <pc:sldMk cId="89209913" sldId="261"/>
            <ac:spMk id="15" creationId="{3126970D-C1E5-4FB1-84E8-86CB9CED1C80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38.085" v="759"/>
          <ac:spMkLst>
            <pc:docMk/>
            <pc:sldMk cId="89209913" sldId="261"/>
            <ac:spMk id="16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25.148" v="757"/>
          <ac:spMkLst>
            <pc:docMk/>
            <pc:sldMk cId="89209913" sldId="261"/>
            <ac:spMk id="17" creationId="{4E34A3B6-BAD2-4156-BDC6-4736248BFDE0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38.085" v="759"/>
          <ac:spMkLst>
            <pc:docMk/>
            <pc:sldMk cId="89209913" sldId="261"/>
            <ac:spMk id="18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38.085" v="759"/>
          <ac:spMkLst>
            <pc:docMk/>
            <pc:sldMk cId="89209913" sldId="261"/>
            <ac:spMk id="19" creationId="{0864E5C9-52C9-4572-AC75-548B9B9C2648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38.085" v="759"/>
          <ac:spMkLst>
            <pc:docMk/>
            <pc:sldMk cId="89209913" sldId="261"/>
            <ac:spMk id="20" creationId="{45CC6500-4DBD-4C34-BC14-2387FB483BEB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03:38.085" v="759"/>
          <ac:spMkLst>
            <pc:docMk/>
            <pc:sldMk cId="89209913" sldId="261"/>
            <ac:spMk id="21" creationId="{4E34A3B6-BAD2-4156-BDC6-4736248BFDE0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22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23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24" creationId="{9203ABB4-7E2A-4248-9FE7-4A419AFF2F1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25" creationId="{3126970D-C1E5-4FB1-84E8-86CB9CED1C80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3.706" v="1338"/>
          <ac:spMkLst>
            <pc:docMk/>
            <pc:sldMk cId="89209913" sldId="261"/>
            <ac:spMk id="27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3.706" v="1338"/>
          <ac:spMkLst>
            <pc:docMk/>
            <pc:sldMk cId="89209913" sldId="261"/>
            <ac:spMk id="28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3.706" v="1338"/>
          <ac:spMkLst>
            <pc:docMk/>
            <pc:sldMk cId="89209913" sldId="261"/>
            <ac:spMk id="29" creationId="{9203ABB4-7E2A-4248-9FE7-4A419AFF2F1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0.503" v="1336"/>
          <ac:spMkLst>
            <pc:docMk/>
            <pc:sldMk cId="89209913" sldId="261"/>
            <ac:spMk id="30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3.706" v="1338"/>
          <ac:spMkLst>
            <pc:docMk/>
            <pc:sldMk cId="89209913" sldId="261"/>
            <ac:spMk id="31" creationId="{3126970D-C1E5-4FB1-84E8-86CB9CED1C80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0.503" v="1336"/>
          <ac:spMkLst>
            <pc:docMk/>
            <pc:sldMk cId="89209913" sldId="261"/>
            <ac:spMk id="32" creationId="{FC999C28-AD33-4EB7-A5F1-C06D10A5FDF7}"/>
          </ac:spMkLst>
        </pc:spChg>
        <pc:spChg chg="add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33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0.503" v="1336"/>
          <ac:spMkLst>
            <pc:docMk/>
            <pc:sldMk cId="89209913" sldId="261"/>
            <ac:spMk id="34" creationId="{9203ABB4-7E2A-4248-9FE7-4A419AFF2F17}"/>
          </ac:spMkLst>
        </pc:spChg>
        <pc:spChg chg="add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35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00.503" v="1336"/>
          <ac:spMkLst>
            <pc:docMk/>
            <pc:sldMk cId="89209913" sldId="261"/>
            <ac:spMk id="36" creationId="{3126970D-C1E5-4FB1-84E8-86CB9CED1C80}"/>
          </ac:spMkLst>
        </pc:spChg>
        <pc:spChg chg="add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37" creationId="{0864E5C9-52C9-4572-AC75-548B9B9C2648}"/>
          </ac:spMkLst>
        </pc:spChg>
        <pc:spChg chg="add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38" creationId="{4E34A3B6-BAD2-4156-BDC6-4736248BFDE0}"/>
          </ac:spMkLst>
        </pc:spChg>
        <pc:spChg chg="add">
          <ac:chgData name="Pölönen Suvi" userId="S::suvi.polonen@edu.lahti.fi::fa17abc8-51ef-483a-8b4a-e3c6649a81fe" providerId="AD" clId="Web-{CCD3958B-FDEA-EF48-2806-F48465FC68A9}" dt="2019-02-05T09:52:03.909" v="1339"/>
          <ac:spMkLst>
            <pc:docMk/>
            <pc:sldMk cId="89209913" sldId="261"/>
            <ac:spMk id="39" creationId="{45CC6500-4DBD-4C34-BC14-2387FB483BEB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42.221" v="1366"/>
          <ac:spMkLst>
            <pc:docMk/>
            <pc:sldMk cId="89209913" sldId="261"/>
            <ac:spMk id="41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42.221" v="1366"/>
          <ac:spMkLst>
            <pc:docMk/>
            <pc:sldMk cId="89209913" sldId="261"/>
            <ac:spMk id="42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42.221" v="1366"/>
          <ac:spMkLst>
            <pc:docMk/>
            <pc:sldMk cId="89209913" sldId="261"/>
            <ac:spMk id="43" creationId="{0864E5C9-52C9-4572-AC75-548B9B9C2648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42.221" v="1366"/>
          <ac:spMkLst>
            <pc:docMk/>
            <pc:sldMk cId="89209913" sldId="261"/>
            <ac:spMk id="44" creationId="{45CC6500-4DBD-4C34-BC14-2387FB483BEB}"/>
          </ac:spMkLst>
        </pc:spChg>
        <pc:spChg chg="add del">
          <ac:chgData name="Pölönen Suvi" userId="S::suvi.polonen@edu.lahti.fi::fa17abc8-51ef-483a-8b4a-e3c6649a81fe" providerId="AD" clId="Web-{CCD3958B-FDEA-EF48-2806-F48465FC68A9}" dt="2019-02-05T09:52:42.221" v="1366"/>
          <ac:spMkLst>
            <pc:docMk/>
            <pc:sldMk cId="89209913" sldId="261"/>
            <ac:spMk id="45" creationId="{4E34A3B6-BAD2-4156-BDC6-4736248BFDE0}"/>
          </ac:spMkLst>
        </pc:spChg>
        <pc:graphicFrameChg chg="add del mod modGraphic">
          <ac:chgData name="Pölönen Suvi" userId="S::suvi.polonen@edu.lahti.fi::fa17abc8-51ef-483a-8b4a-e3c6649a81fe" providerId="AD" clId="Web-{CCD3958B-FDEA-EF48-2806-F48465FC68A9}" dt="2019-02-05T09:52:42.221" v="1366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addSp delSp modSp new">
        <pc:chgData name="Pölönen Suvi" userId="S::suvi.polonen@edu.lahti.fi::fa17abc8-51ef-483a-8b4a-e3c6649a81fe" providerId="AD" clId="Web-{CCD3958B-FDEA-EF48-2806-F48465FC68A9}" dt="2019-02-05T09:55:02.439" v="1401"/>
        <pc:sldMkLst>
          <pc:docMk/>
          <pc:sldMk cId="1301770555" sldId="262"/>
        </pc:sldMkLst>
        <pc:spChg chg="mod">
          <ac:chgData name="Pölönen Suvi" userId="S::suvi.polonen@edu.lahti.fi::fa17abc8-51ef-483a-8b4a-e3c6649a81fe" providerId="AD" clId="Web-{CCD3958B-FDEA-EF48-2806-F48465FC68A9}" dt="2019-02-05T09:05:24.303" v="891" actId="20577"/>
          <ac:spMkLst>
            <pc:docMk/>
            <pc:sldMk cId="1301770555" sldId="262"/>
            <ac:spMk id="2" creationId="{0FF44777-9FCC-48E0-97B6-CEEAEC526B50}"/>
          </ac:spMkLst>
        </pc:spChg>
        <pc:spChg chg="del">
          <ac:chgData name="Pölönen Suvi" userId="S::suvi.polonen@edu.lahti.fi::fa17abc8-51ef-483a-8b4a-e3c6649a81fe" providerId="AD" clId="Web-{CCD3958B-FDEA-EF48-2806-F48465FC68A9}" dt="2019-02-05T09:05:39.288" v="894"/>
          <ac:spMkLst>
            <pc:docMk/>
            <pc:sldMk cId="1301770555" sldId="262"/>
            <ac:spMk id="3" creationId="{7A116510-C57C-41D0-899F-2E08FE8E0D64}"/>
          </ac:spMkLst>
        </pc:spChg>
        <pc:graphicFrameChg chg="add mod ord modGraphic">
          <ac:chgData name="Pölönen Suvi" userId="S::suvi.polonen@edu.lahti.fi::fa17abc8-51ef-483a-8b4a-e3c6649a81fe" providerId="AD" clId="Web-{CCD3958B-FDEA-EF48-2806-F48465FC68A9}" dt="2019-02-05T09:55:02.439" v="1401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</pc:docChg>
  </pc:docChgLst>
  <pc:docChgLst>
    <pc:chgData name="Pölönen Suvi" userId="S::suvi.polonen@edu.lahti.fi::fa17abc8-51ef-483a-8b4a-e3c6649a81fe" providerId="AD" clId="Web-{622FADB9-C160-36D2-08E7-5CC15B6059B7}"/>
    <pc:docChg chg="modSld">
      <pc:chgData name="Pölönen Suvi" userId="S::suvi.polonen@edu.lahti.fi::fa17abc8-51ef-483a-8b4a-e3c6649a81fe" providerId="AD" clId="Web-{622FADB9-C160-36D2-08E7-5CC15B6059B7}" dt="2024-02-08T09:23:00.455" v="711"/>
      <pc:docMkLst>
        <pc:docMk/>
      </pc:docMkLst>
      <pc:sldChg chg="modSp">
        <pc:chgData name="Pölönen Suvi" userId="S::suvi.polonen@edu.lahti.fi::fa17abc8-51ef-483a-8b4a-e3c6649a81fe" providerId="AD" clId="Web-{622FADB9-C160-36D2-08E7-5CC15B6059B7}" dt="2024-02-08T09:05:57.259" v="695" actId="20577"/>
        <pc:sldMkLst>
          <pc:docMk/>
          <pc:sldMk cId="1820007306" sldId="257"/>
        </pc:sldMkLst>
        <pc:spChg chg="mod">
          <ac:chgData name="Pölönen Suvi" userId="S::suvi.polonen@edu.lahti.fi::fa17abc8-51ef-483a-8b4a-e3c6649a81fe" providerId="AD" clId="Web-{622FADB9-C160-36D2-08E7-5CC15B6059B7}" dt="2024-02-08T09:05:57.259" v="695" actId="20577"/>
          <ac:spMkLst>
            <pc:docMk/>
            <pc:sldMk cId="1820007306" sldId="257"/>
            <ac:spMk id="2" creationId="{000C47D6-B14D-41ED-87C5-314C256FA839}"/>
          </ac:spMkLst>
        </pc:spChg>
        <pc:graphicFrameChg chg="mod modGraphic">
          <ac:chgData name="Pölönen Suvi" userId="S::suvi.polonen@edu.lahti.fi::fa17abc8-51ef-483a-8b4a-e3c6649a81fe" providerId="AD" clId="Web-{622FADB9-C160-36D2-08E7-5CC15B6059B7}" dt="2024-02-08T09:05:40.322" v="693"/>
          <ac:graphicFrameMkLst>
            <pc:docMk/>
            <pc:sldMk cId="1820007306" sldId="257"/>
            <ac:graphicFrameMk id="3" creationId="{CE543850-BFBC-4830-B780-1BAC24984DDB}"/>
          </ac:graphicFrameMkLst>
        </pc:graphicFrameChg>
      </pc:sldChg>
      <pc:sldChg chg="modSp">
        <pc:chgData name="Pölönen Suvi" userId="S::suvi.polonen@edu.lahti.fi::fa17abc8-51ef-483a-8b4a-e3c6649a81fe" providerId="AD" clId="Web-{622FADB9-C160-36D2-08E7-5CC15B6059B7}" dt="2024-02-08T09:23:00.455" v="711"/>
        <pc:sldMkLst>
          <pc:docMk/>
          <pc:sldMk cId="3648743820" sldId="258"/>
        </pc:sldMkLst>
        <pc:spChg chg="mod">
          <ac:chgData name="Pölönen Suvi" userId="S::suvi.polonen@edu.lahti.fi::fa17abc8-51ef-483a-8b4a-e3c6649a81fe" providerId="AD" clId="Web-{622FADB9-C160-36D2-08E7-5CC15B6059B7}" dt="2024-02-08T08:29:31.192" v="432" actId="20577"/>
          <ac:spMkLst>
            <pc:docMk/>
            <pc:sldMk cId="3648743820" sldId="258"/>
            <ac:spMk id="2" creationId="{234C6B93-74B4-4EB5-A264-49A89CBA6E42}"/>
          </ac:spMkLst>
        </pc:spChg>
        <pc:graphicFrameChg chg="mod modGraphic">
          <ac:chgData name="Pölönen Suvi" userId="S::suvi.polonen@edu.lahti.fi::fa17abc8-51ef-483a-8b4a-e3c6649a81fe" providerId="AD" clId="Web-{622FADB9-C160-36D2-08E7-5CC15B6059B7}" dt="2024-02-08T09:23:00.455" v="711"/>
          <ac:graphicFrameMkLst>
            <pc:docMk/>
            <pc:sldMk cId="3648743820" sldId="258"/>
            <ac:graphicFrameMk id="5" creationId="{0939840F-6607-4A1B-BE5B-01CF15D9E2F3}"/>
          </ac:graphicFrameMkLst>
        </pc:graphicFrameChg>
      </pc:sldChg>
      <pc:sldChg chg="modSp">
        <pc:chgData name="Pölönen Suvi" userId="S::suvi.polonen@edu.lahti.fi::fa17abc8-51ef-483a-8b4a-e3c6649a81fe" providerId="AD" clId="Web-{622FADB9-C160-36D2-08E7-5CC15B6059B7}" dt="2024-02-08T09:06:31.963" v="703" actId="1076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622FADB9-C160-36D2-08E7-5CC15B6059B7}" dt="2024-02-08T09:06:31.963" v="703" actId="1076"/>
          <ac:spMkLst>
            <pc:docMk/>
            <pc:sldMk cId="98968312" sldId="259"/>
            <ac:spMk id="2" creationId="{0806D327-B0EA-4B7D-953C-6CAD880B38FA}"/>
          </ac:spMkLst>
        </pc:spChg>
        <pc:graphicFrameChg chg="mod modGraphic">
          <ac:chgData name="Pölönen Suvi" userId="S::suvi.polonen@edu.lahti.fi::fa17abc8-51ef-483a-8b4a-e3c6649a81fe" providerId="AD" clId="Web-{622FADB9-C160-36D2-08E7-5CC15B6059B7}" dt="2024-02-08T09:04:35.648" v="621"/>
          <ac:graphicFrameMkLst>
            <pc:docMk/>
            <pc:sldMk cId="98968312" sldId="259"/>
            <ac:graphicFrameMk id="3" creationId="{355CB1C7-FB0F-4E77-A269-16BF47741B0F}"/>
          </ac:graphicFrameMkLst>
        </pc:graphicFrameChg>
      </pc:sldChg>
      <pc:sldChg chg="modSp">
        <pc:chgData name="Pölönen Suvi" userId="S::suvi.polonen@edu.lahti.fi::fa17abc8-51ef-483a-8b4a-e3c6649a81fe" providerId="AD" clId="Web-{622FADB9-C160-36D2-08E7-5CC15B6059B7}" dt="2024-02-08T08:03:21.923" v="102"/>
        <pc:sldMkLst>
          <pc:docMk/>
          <pc:sldMk cId="89209913" sldId="261"/>
        </pc:sldMkLst>
        <pc:graphicFrameChg chg="mod modGraphic">
          <ac:chgData name="Pölönen Suvi" userId="S::suvi.polonen@edu.lahti.fi::fa17abc8-51ef-483a-8b4a-e3c6649a81fe" providerId="AD" clId="Web-{622FADB9-C160-36D2-08E7-5CC15B6059B7}" dt="2024-02-08T08:03:21.923" v="102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modSp">
        <pc:chgData name="Pölönen Suvi" userId="S::suvi.polonen@edu.lahti.fi::fa17abc8-51ef-483a-8b4a-e3c6649a81fe" providerId="AD" clId="Web-{622FADB9-C160-36D2-08E7-5CC15B6059B7}" dt="2024-02-08T08:04:25.879" v="120"/>
        <pc:sldMkLst>
          <pc:docMk/>
          <pc:sldMk cId="1301770555" sldId="262"/>
        </pc:sldMkLst>
        <pc:graphicFrameChg chg="mod modGraphic">
          <ac:chgData name="Pölönen Suvi" userId="S::suvi.polonen@edu.lahti.fi::fa17abc8-51ef-483a-8b4a-e3c6649a81fe" providerId="AD" clId="Web-{622FADB9-C160-36D2-08E7-5CC15B6059B7}" dt="2024-02-08T08:04:25.879" v="120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  <pc:sldChg chg="modSp">
        <pc:chgData name="Pölönen Suvi" userId="S::suvi.polonen@edu.lahti.fi::fa17abc8-51ef-483a-8b4a-e3c6649a81fe" providerId="AD" clId="Web-{622FADB9-C160-36D2-08E7-5CC15B6059B7}" dt="2024-02-08T08:03:04.392" v="68" actId="20577"/>
        <pc:sldMkLst>
          <pc:docMk/>
          <pc:sldMk cId="2154002420" sldId="264"/>
        </pc:sldMkLst>
        <pc:spChg chg="mod">
          <ac:chgData name="Pölönen Suvi" userId="S::suvi.polonen@edu.lahti.fi::fa17abc8-51ef-483a-8b4a-e3c6649a81fe" providerId="AD" clId="Web-{622FADB9-C160-36D2-08E7-5CC15B6059B7}" dt="2024-02-08T08:03:04.392" v="68" actId="20577"/>
          <ac:spMkLst>
            <pc:docMk/>
            <pc:sldMk cId="2154002420" sldId="264"/>
            <ac:spMk id="3" creationId="{D5EF46FE-3E65-4233-9155-AB303F3C0B81}"/>
          </ac:spMkLst>
        </pc:spChg>
      </pc:sldChg>
      <pc:sldChg chg="modSp">
        <pc:chgData name="Pölönen Suvi" userId="S::suvi.polonen@edu.lahti.fi::fa17abc8-51ef-483a-8b4a-e3c6649a81fe" providerId="AD" clId="Web-{622FADB9-C160-36D2-08E7-5CC15B6059B7}" dt="2024-02-08T09:00:21.377" v="559" actId="20577"/>
        <pc:sldMkLst>
          <pc:docMk/>
          <pc:sldMk cId="1659139101" sldId="265"/>
        </pc:sldMkLst>
        <pc:spChg chg="mod">
          <ac:chgData name="Pölönen Suvi" userId="S::suvi.polonen@edu.lahti.fi::fa17abc8-51ef-483a-8b4a-e3c6649a81fe" providerId="AD" clId="Web-{622FADB9-C160-36D2-08E7-5CC15B6059B7}" dt="2024-02-08T09:00:21.377" v="559" actId="20577"/>
          <ac:spMkLst>
            <pc:docMk/>
            <pc:sldMk cId="1659139101" sldId="265"/>
            <ac:spMk id="3" creationId="{B772AD1D-DDB1-451F-9CAE-1932CF8A1DE6}"/>
          </ac:spMkLst>
        </pc:spChg>
      </pc:sldChg>
      <pc:sldChg chg="modSp">
        <pc:chgData name="Pölönen Suvi" userId="S::suvi.polonen@edu.lahti.fi::fa17abc8-51ef-483a-8b4a-e3c6649a81fe" providerId="AD" clId="Web-{622FADB9-C160-36D2-08E7-5CC15B6059B7}" dt="2024-02-08T08:07:04.352" v="328" actId="20577"/>
        <pc:sldMkLst>
          <pc:docMk/>
          <pc:sldMk cId="1487160311" sldId="266"/>
        </pc:sldMkLst>
        <pc:spChg chg="mod">
          <ac:chgData name="Pölönen Suvi" userId="S::suvi.polonen@edu.lahti.fi::fa17abc8-51ef-483a-8b4a-e3c6649a81fe" providerId="AD" clId="Web-{622FADB9-C160-36D2-08E7-5CC15B6059B7}" dt="2024-02-08T08:06:32.273" v="303" actId="20577"/>
          <ac:spMkLst>
            <pc:docMk/>
            <pc:sldMk cId="1487160311" sldId="266"/>
            <ac:spMk id="2" creationId="{3329ABA6-734D-46E1-8B1B-E8A9F55A32BF}"/>
          </ac:spMkLst>
        </pc:spChg>
        <pc:spChg chg="mod">
          <ac:chgData name="Pölönen Suvi" userId="S::suvi.polonen@edu.lahti.fi::fa17abc8-51ef-483a-8b4a-e3c6649a81fe" providerId="AD" clId="Web-{622FADB9-C160-36D2-08E7-5CC15B6059B7}" dt="2024-02-08T08:07:04.352" v="328" actId="20577"/>
          <ac:spMkLst>
            <pc:docMk/>
            <pc:sldMk cId="1487160311" sldId="266"/>
            <ac:spMk id="8" creationId="{B2307A31-9A59-49CD-9A7F-10C5D4B06457}"/>
          </ac:spMkLst>
        </pc:spChg>
        <pc:graphicFrameChg chg="mod modGraphic">
          <ac:chgData name="Pölönen Suvi" userId="S::suvi.polonen@edu.lahti.fi::fa17abc8-51ef-483a-8b4a-e3c6649a81fe" providerId="AD" clId="Web-{622FADB9-C160-36D2-08E7-5CC15B6059B7}" dt="2024-02-08T08:05:30.334" v="258"/>
          <ac:graphicFrameMkLst>
            <pc:docMk/>
            <pc:sldMk cId="1487160311" sldId="266"/>
            <ac:graphicFrameMk id="5" creationId="{0A43B9C8-3EB3-499A-B131-9EFF9691C2DC}"/>
          </ac:graphicFrameMkLst>
        </pc:graphicFrameChg>
      </pc:sldChg>
      <pc:sldChg chg="modSp">
        <pc:chgData name="Pölönen Suvi" userId="S::suvi.polonen@edu.lahti.fi::fa17abc8-51ef-483a-8b4a-e3c6649a81fe" providerId="AD" clId="Web-{622FADB9-C160-36D2-08E7-5CC15B6059B7}" dt="2024-02-08T08:05:59.022" v="302"/>
        <pc:sldMkLst>
          <pc:docMk/>
          <pc:sldMk cId="1504610635" sldId="268"/>
        </pc:sldMkLst>
        <pc:graphicFrameChg chg="mod modGraphic">
          <ac:chgData name="Pölönen Suvi" userId="S::suvi.polonen@edu.lahti.fi::fa17abc8-51ef-483a-8b4a-e3c6649a81fe" providerId="AD" clId="Web-{622FADB9-C160-36D2-08E7-5CC15B6059B7}" dt="2024-02-08T08:05:59.022" v="302"/>
          <ac:graphicFrameMkLst>
            <pc:docMk/>
            <pc:sldMk cId="1504610635" sldId="268"/>
            <ac:graphicFrameMk id="5" creationId="{0A43B9C8-3EB3-499A-B131-9EFF9691C2DC}"/>
          </ac:graphicFrameMkLst>
        </pc:graphicFrameChg>
      </pc:sldChg>
      <pc:sldChg chg="modSp">
        <pc:chgData name="Pölönen Suvi" userId="S::suvi.polonen@edu.lahti.fi::fa17abc8-51ef-483a-8b4a-e3c6649a81fe" providerId="AD" clId="Web-{622FADB9-C160-36D2-08E7-5CC15B6059B7}" dt="2024-02-08T08:59:04.156" v="459" actId="20577"/>
        <pc:sldMkLst>
          <pc:docMk/>
          <pc:sldMk cId="1394048389" sldId="269"/>
        </pc:sldMkLst>
        <pc:spChg chg="mod">
          <ac:chgData name="Pölönen Suvi" userId="S::suvi.polonen@edu.lahti.fi::fa17abc8-51ef-483a-8b4a-e3c6649a81fe" providerId="AD" clId="Web-{622FADB9-C160-36D2-08E7-5CC15B6059B7}" dt="2024-02-08T08:59:04.156" v="459" actId="20577"/>
          <ac:spMkLst>
            <pc:docMk/>
            <pc:sldMk cId="1394048389" sldId="269"/>
            <ac:spMk id="3" creationId="{9E4ABB3A-257E-4877-A59B-366B4432919D}"/>
          </ac:spMkLst>
        </pc:spChg>
      </pc:sldChg>
    </pc:docChg>
  </pc:docChgLst>
  <pc:docChgLst>
    <pc:chgData name="Pölönen Suvi" userId="S::suvi.polonen@edu.lahti.fi::fa17abc8-51ef-483a-8b4a-e3c6649a81fe" providerId="AD" clId="Web-{1F469D9A-89CA-5777-D27A-0CFE8DC01815}"/>
    <pc:docChg chg="modSld">
      <pc:chgData name="Pölönen Suvi" userId="S::suvi.polonen@edu.lahti.fi::fa17abc8-51ef-483a-8b4a-e3c6649a81fe" providerId="AD" clId="Web-{1F469D9A-89CA-5777-D27A-0CFE8DC01815}" dt="2020-02-17T10:14:21.405" v="978" actId="20577"/>
      <pc:docMkLst>
        <pc:docMk/>
      </pc:docMkLst>
      <pc:sldChg chg="addSp delSp modSp">
        <pc:chgData name="Pölönen Suvi" userId="S::suvi.polonen@edu.lahti.fi::fa17abc8-51ef-483a-8b4a-e3c6649a81fe" providerId="AD" clId="Web-{1F469D9A-89CA-5777-D27A-0CFE8DC01815}" dt="2020-02-17T10:03:15.635" v="557" actId="14100"/>
        <pc:sldMkLst>
          <pc:docMk/>
          <pc:sldMk cId="1820007306" sldId="257"/>
        </pc:sldMkLst>
        <pc:spChg chg="mod">
          <ac:chgData name="Pölönen Suvi" userId="S::suvi.polonen@edu.lahti.fi::fa17abc8-51ef-483a-8b4a-e3c6649a81fe" providerId="AD" clId="Web-{1F469D9A-89CA-5777-D27A-0CFE8DC01815}" dt="2020-02-17T10:03:15.635" v="557" actId="14100"/>
          <ac:spMkLst>
            <pc:docMk/>
            <pc:sldMk cId="1820007306" sldId="257"/>
            <ac:spMk id="2" creationId="{000C47D6-B14D-41ED-87C5-314C256FA839}"/>
          </ac:spMkLst>
        </pc:spChg>
        <pc:spChg chg="add del mod">
          <ac:chgData name="Pölönen Suvi" userId="S::suvi.polonen@edu.lahti.fi::fa17abc8-51ef-483a-8b4a-e3c6649a81fe" providerId="AD" clId="Web-{1F469D9A-89CA-5777-D27A-0CFE8DC01815}" dt="2020-02-17T09:56:26.227" v="213"/>
          <ac:spMkLst>
            <pc:docMk/>
            <pc:sldMk cId="1820007306" sldId="257"/>
            <ac:spMk id="7" creationId="{022B982E-91FE-4C1B-8611-2EF6C9BBD5DD}"/>
          </ac:spMkLst>
        </pc:spChg>
        <pc:graphicFrameChg chg="add mod modGraphic">
          <ac:chgData name="Pölönen Suvi" userId="S::suvi.polonen@edu.lahti.fi::fa17abc8-51ef-483a-8b4a-e3c6649a81fe" providerId="AD" clId="Web-{1F469D9A-89CA-5777-D27A-0CFE8DC01815}" dt="2020-02-17T10:02:48.854" v="507"/>
          <ac:graphicFrameMkLst>
            <pc:docMk/>
            <pc:sldMk cId="1820007306" sldId="257"/>
            <ac:graphicFrameMk id="3" creationId="{CE543850-BFBC-4830-B780-1BAC24984DDB}"/>
          </ac:graphicFrameMkLst>
        </pc:graphicFrameChg>
        <pc:picChg chg="del">
          <ac:chgData name="Pölönen Suvi" userId="S::suvi.polonen@edu.lahti.fi::fa17abc8-51ef-483a-8b4a-e3c6649a81fe" providerId="AD" clId="Web-{1F469D9A-89CA-5777-D27A-0CFE8DC01815}" dt="2020-02-17T09:56:21.336" v="212"/>
          <ac:picMkLst>
            <pc:docMk/>
            <pc:sldMk cId="1820007306" sldId="257"/>
            <ac:picMk id="4" creationId="{C3906450-84D2-4438-A4F3-D6E90858FC49}"/>
          </ac:picMkLst>
        </pc:picChg>
      </pc:sldChg>
      <pc:sldChg chg="addSp delSp modSp">
        <pc:chgData name="Pölönen Suvi" userId="S::suvi.polonen@edu.lahti.fi::fa17abc8-51ef-483a-8b4a-e3c6649a81fe" providerId="AD" clId="Web-{1F469D9A-89CA-5777-D27A-0CFE8DC01815}" dt="2020-02-17T10:01:56.869" v="488"/>
        <pc:sldMkLst>
          <pc:docMk/>
          <pc:sldMk cId="3648743820" sldId="258"/>
        </pc:sldMkLst>
        <pc:spChg chg="add del mod">
          <ac:chgData name="Pölönen Suvi" userId="S::suvi.polonen@edu.lahti.fi::fa17abc8-51ef-483a-8b4a-e3c6649a81fe" providerId="AD" clId="Web-{1F469D9A-89CA-5777-D27A-0CFE8DC01815}" dt="2020-02-17T10:00:56.369" v="438"/>
          <ac:spMkLst>
            <pc:docMk/>
            <pc:sldMk cId="3648743820" sldId="258"/>
            <ac:spMk id="8" creationId="{1C3AA0D3-0A54-4A24-9523-BD30CC445916}"/>
          </ac:spMkLst>
        </pc:spChg>
        <pc:graphicFrameChg chg="add mod modGraphic">
          <ac:chgData name="Pölönen Suvi" userId="S::suvi.polonen@edu.lahti.fi::fa17abc8-51ef-483a-8b4a-e3c6649a81fe" providerId="AD" clId="Web-{1F469D9A-89CA-5777-D27A-0CFE8DC01815}" dt="2020-02-17T10:01:56.869" v="488"/>
          <ac:graphicFrameMkLst>
            <pc:docMk/>
            <pc:sldMk cId="3648743820" sldId="258"/>
            <ac:graphicFrameMk id="5" creationId="{0939840F-6607-4A1B-BE5B-01CF15D9E2F3}"/>
          </ac:graphicFrameMkLst>
        </pc:graphicFrameChg>
        <pc:picChg chg="del">
          <ac:chgData name="Pölönen Suvi" userId="S::suvi.polonen@edu.lahti.fi::fa17abc8-51ef-483a-8b4a-e3c6649a81fe" providerId="AD" clId="Web-{1F469D9A-89CA-5777-D27A-0CFE8DC01815}" dt="2020-02-17T10:00:49.338" v="434"/>
          <ac:picMkLst>
            <pc:docMk/>
            <pc:sldMk cId="3648743820" sldId="258"/>
            <ac:picMk id="4" creationId="{6D84A2F7-A7C9-427F-82AE-DB4D00D1E26E}"/>
          </ac:picMkLst>
        </pc:picChg>
      </pc:sldChg>
      <pc:sldChg chg="addSp delSp modSp">
        <pc:chgData name="Pölönen Suvi" userId="S::suvi.polonen@edu.lahti.fi::fa17abc8-51ef-483a-8b4a-e3c6649a81fe" providerId="AD" clId="Web-{1F469D9A-89CA-5777-D27A-0CFE8DC01815}" dt="2020-02-17T10:10:14.575" v="921"/>
        <pc:sldMkLst>
          <pc:docMk/>
          <pc:sldMk cId="98968312" sldId="259"/>
        </pc:sldMkLst>
        <pc:spChg chg="add del mod">
          <ac:chgData name="Pölönen Suvi" userId="S::suvi.polonen@edu.lahti.fi::fa17abc8-51ef-483a-8b4a-e3c6649a81fe" providerId="AD" clId="Web-{1F469D9A-89CA-5777-D27A-0CFE8DC01815}" dt="2020-02-17T10:08:50.793" v="906"/>
          <ac:spMkLst>
            <pc:docMk/>
            <pc:sldMk cId="98968312" sldId="259"/>
            <ac:spMk id="7" creationId="{34EF4090-9473-46E4-9AF3-B562092047C0}"/>
          </ac:spMkLst>
        </pc:spChg>
        <pc:spChg chg="add del mod">
          <ac:chgData name="Pölönen Suvi" userId="S::suvi.polonen@edu.lahti.fi::fa17abc8-51ef-483a-8b4a-e3c6649a81fe" providerId="AD" clId="Web-{1F469D9A-89CA-5777-D27A-0CFE8DC01815}" dt="2020-02-17T10:09:34.216" v="913"/>
          <ac:spMkLst>
            <pc:docMk/>
            <pc:sldMk cId="98968312" sldId="259"/>
            <ac:spMk id="10" creationId="{9147BA4F-DAB1-4C53-B63E-8086F6CAEAF9}"/>
          </ac:spMkLst>
        </pc:spChg>
        <pc:graphicFrameChg chg="add mod modGraphic">
          <ac:chgData name="Pölönen Suvi" userId="S::suvi.polonen@edu.lahti.fi::fa17abc8-51ef-483a-8b4a-e3c6649a81fe" providerId="AD" clId="Web-{1F469D9A-89CA-5777-D27A-0CFE8DC01815}" dt="2020-02-17T10:10:14.575" v="921"/>
          <ac:graphicFrameMkLst>
            <pc:docMk/>
            <pc:sldMk cId="98968312" sldId="259"/>
            <ac:graphicFrameMk id="3" creationId="{355CB1C7-FB0F-4E77-A269-16BF47741B0F}"/>
          </ac:graphicFrameMkLst>
        </pc:graphicFrameChg>
        <pc:picChg chg="add del">
          <ac:chgData name="Pölönen Suvi" userId="S::suvi.polonen@edu.lahti.fi::fa17abc8-51ef-483a-8b4a-e3c6649a81fe" providerId="AD" clId="Web-{1F469D9A-89CA-5777-D27A-0CFE8DC01815}" dt="2020-02-17T10:09:23.012" v="909"/>
          <ac:picMkLst>
            <pc:docMk/>
            <pc:sldMk cId="98968312" sldId="259"/>
            <ac:picMk id="4" creationId="{C16ED992-542A-423F-B2FE-3DFEAC959E17}"/>
          </ac:picMkLst>
        </pc:picChg>
      </pc:sldChg>
      <pc:sldChg chg="modSp">
        <pc:chgData name="Pölönen Suvi" userId="S::suvi.polonen@edu.lahti.fi::fa17abc8-51ef-483a-8b4a-e3c6649a81fe" providerId="AD" clId="Web-{1F469D9A-89CA-5777-D27A-0CFE8DC01815}" dt="2020-02-17T10:10:44.841" v="934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1F469D9A-89CA-5777-D27A-0CFE8DC01815}" dt="2020-02-17T10:10:44.841" v="934" actId="20577"/>
          <ac:spMkLst>
            <pc:docMk/>
            <pc:sldMk cId="3870136631" sldId="260"/>
            <ac:spMk id="2" creationId="{54494F61-98EC-46F7-BAF9-672549EF17F5}"/>
          </ac:spMkLst>
        </pc:spChg>
      </pc:sldChg>
      <pc:sldChg chg="modSp">
        <pc:chgData name="Pölönen Suvi" userId="S::suvi.polonen@edu.lahti.fi::fa17abc8-51ef-483a-8b4a-e3c6649a81fe" providerId="AD" clId="Web-{1F469D9A-89CA-5777-D27A-0CFE8DC01815}" dt="2020-02-17T10:11:29.451" v="939" actId="1076"/>
        <pc:sldMkLst>
          <pc:docMk/>
          <pc:sldMk cId="1301770555" sldId="262"/>
        </pc:sldMkLst>
        <pc:graphicFrameChg chg="mod modGraphic">
          <ac:chgData name="Pölönen Suvi" userId="S::suvi.polonen@edu.lahti.fi::fa17abc8-51ef-483a-8b4a-e3c6649a81fe" providerId="AD" clId="Web-{1F469D9A-89CA-5777-D27A-0CFE8DC01815}" dt="2020-02-17T10:11:29.451" v="939" actId="1076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  <pc:sldChg chg="modSp">
        <pc:chgData name="Pölönen Suvi" userId="S::suvi.polonen@edu.lahti.fi::fa17abc8-51ef-483a-8b4a-e3c6649a81fe" providerId="AD" clId="Web-{1F469D9A-89CA-5777-D27A-0CFE8DC01815}" dt="2020-02-17T10:14:21.405" v="978" actId="20577"/>
        <pc:sldMkLst>
          <pc:docMk/>
          <pc:sldMk cId="368225957" sldId="263"/>
        </pc:sldMkLst>
        <pc:spChg chg="mod">
          <ac:chgData name="Pölönen Suvi" userId="S::suvi.polonen@edu.lahti.fi::fa17abc8-51ef-483a-8b4a-e3c6649a81fe" providerId="AD" clId="Web-{1F469D9A-89CA-5777-D27A-0CFE8DC01815}" dt="2020-02-17T10:11:59.076" v="970" actId="20577"/>
          <ac:spMkLst>
            <pc:docMk/>
            <pc:sldMk cId="368225957" sldId="263"/>
            <ac:spMk id="2" creationId="{D5612A37-A626-4B07-AD02-E98A30E55BC8}"/>
          </ac:spMkLst>
        </pc:spChg>
        <pc:spChg chg="mod">
          <ac:chgData name="Pölönen Suvi" userId="S::suvi.polonen@edu.lahti.fi::fa17abc8-51ef-483a-8b4a-e3c6649a81fe" providerId="AD" clId="Web-{1F469D9A-89CA-5777-D27A-0CFE8DC01815}" dt="2020-02-17T10:14:21.405" v="978" actId="20577"/>
          <ac:spMkLst>
            <pc:docMk/>
            <pc:sldMk cId="368225957" sldId="263"/>
            <ac:spMk id="3" creationId="{01ED1B69-B45C-4E96-BEA0-9268F46B0B3E}"/>
          </ac:spMkLst>
        </pc:spChg>
      </pc:sldChg>
    </pc:docChg>
  </pc:docChgLst>
  <pc:docChgLst>
    <pc:chgData name="Pölönen Suvi" userId="S::suvi.polonen@edu.lahti.fi::fa17abc8-51ef-483a-8b4a-e3c6649a81fe" providerId="AD" clId="Web-{8B6B709A-0421-AFF3-0856-54DDE8CC457A}"/>
    <pc:docChg chg="modSld">
      <pc:chgData name="Pölönen Suvi" userId="S::suvi.polonen@edu.lahti.fi::fa17abc8-51ef-483a-8b4a-e3c6649a81fe" providerId="AD" clId="Web-{8B6B709A-0421-AFF3-0856-54DDE8CC457A}" dt="2024-01-29T11:08:34.796" v="23"/>
      <pc:docMkLst>
        <pc:docMk/>
      </pc:docMkLst>
      <pc:sldChg chg="modSp">
        <pc:chgData name="Pölönen Suvi" userId="S::suvi.polonen@edu.lahti.fi::fa17abc8-51ef-483a-8b4a-e3c6649a81fe" providerId="AD" clId="Web-{8B6B709A-0421-AFF3-0856-54DDE8CC457A}" dt="2024-01-29T10:42:43.407" v="1"/>
        <pc:sldMkLst>
          <pc:docMk/>
          <pc:sldMk cId="3648743820" sldId="258"/>
        </pc:sldMkLst>
        <pc:graphicFrameChg chg="mod modGraphic">
          <ac:chgData name="Pölönen Suvi" userId="S::suvi.polonen@edu.lahti.fi::fa17abc8-51ef-483a-8b4a-e3c6649a81fe" providerId="AD" clId="Web-{8B6B709A-0421-AFF3-0856-54DDE8CC457A}" dt="2024-01-29T10:42:43.407" v="1"/>
          <ac:graphicFrameMkLst>
            <pc:docMk/>
            <pc:sldMk cId="3648743820" sldId="258"/>
            <ac:graphicFrameMk id="5" creationId="{0939840F-6607-4A1B-BE5B-01CF15D9E2F3}"/>
          </ac:graphicFrameMkLst>
        </pc:graphicFrameChg>
      </pc:sldChg>
      <pc:sldChg chg="modSp">
        <pc:chgData name="Pölönen Suvi" userId="S::suvi.polonen@edu.lahti.fi::fa17abc8-51ef-483a-8b4a-e3c6649a81fe" providerId="AD" clId="Web-{8B6B709A-0421-AFF3-0856-54DDE8CC457A}" dt="2024-01-29T11:08:34.796" v="23"/>
        <pc:sldMkLst>
          <pc:docMk/>
          <pc:sldMk cId="98968312" sldId="259"/>
        </pc:sldMkLst>
        <pc:graphicFrameChg chg="mod modGraphic">
          <ac:chgData name="Pölönen Suvi" userId="S::suvi.polonen@edu.lahti.fi::fa17abc8-51ef-483a-8b4a-e3c6649a81fe" providerId="AD" clId="Web-{8B6B709A-0421-AFF3-0856-54DDE8CC457A}" dt="2024-01-29T11:08:34.796" v="23"/>
          <ac:graphicFrameMkLst>
            <pc:docMk/>
            <pc:sldMk cId="98968312" sldId="259"/>
            <ac:graphicFrameMk id="3" creationId="{355CB1C7-FB0F-4E77-A269-16BF47741B0F}"/>
          </ac:graphicFrameMkLst>
        </pc:graphicFrameChg>
      </pc:sldChg>
    </pc:docChg>
  </pc:docChgLst>
  <pc:docChgLst>
    <pc:chgData name="Pölönen Suvi" userId="S::suvi.polonen@edu.lahti.fi::fa17abc8-51ef-483a-8b4a-e3c6649a81fe" providerId="AD" clId="Web-{23173C60-628D-83ED-16AE-028E126544E9}"/>
    <pc:docChg chg="modSld sldOrd">
      <pc:chgData name="Pölönen Suvi" userId="S::suvi.polonen@edu.lahti.fi::fa17abc8-51ef-483a-8b4a-e3c6649a81fe" providerId="AD" clId="Web-{23173C60-628D-83ED-16AE-028E126544E9}" dt="2023-02-15T09:29:22.514" v="143" actId="20577"/>
      <pc:docMkLst>
        <pc:docMk/>
      </pc:docMkLst>
      <pc:sldChg chg="modSp">
        <pc:chgData name="Pölönen Suvi" userId="S::suvi.polonen@edu.lahti.fi::fa17abc8-51ef-483a-8b4a-e3c6649a81fe" providerId="AD" clId="Web-{23173C60-628D-83ED-16AE-028E126544E9}" dt="2023-02-15T09:29:22.514" v="143" actId="20577"/>
        <pc:sldMkLst>
          <pc:docMk/>
          <pc:sldMk cId="3648743820" sldId="258"/>
        </pc:sldMkLst>
        <pc:spChg chg="mod">
          <ac:chgData name="Pölönen Suvi" userId="S::suvi.polonen@edu.lahti.fi::fa17abc8-51ef-483a-8b4a-e3c6649a81fe" providerId="AD" clId="Web-{23173C60-628D-83ED-16AE-028E126544E9}" dt="2023-02-15T09:29:22.514" v="143" actId="20577"/>
          <ac:spMkLst>
            <pc:docMk/>
            <pc:sldMk cId="3648743820" sldId="258"/>
            <ac:spMk id="2" creationId="{234C6B93-74B4-4EB5-A264-49A89CBA6E42}"/>
          </ac:spMkLst>
        </pc:spChg>
        <pc:spChg chg="mod">
          <ac:chgData name="Pölönen Suvi" userId="S::suvi.polonen@edu.lahti.fi::fa17abc8-51ef-483a-8b4a-e3c6649a81fe" providerId="AD" clId="Web-{23173C60-628D-83ED-16AE-028E126544E9}" dt="2023-02-15T09:27:19.072" v="139" actId="20577"/>
          <ac:spMkLst>
            <pc:docMk/>
            <pc:sldMk cId="3648743820" sldId="258"/>
            <ac:spMk id="3" creationId="{1FDB8E6B-0BFE-409B-95D5-3CE01BCC4BC3}"/>
          </ac:spMkLst>
        </pc:spChg>
        <pc:graphicFrameChg chg="mod modGraphic">
          <ac:chgData name="Pölönen Suvi" userId="S::suvi.polonen@edu.lahti.fi::fa17abc8-51ef-483a-8b4a-e3c6649a81fe" providerId="AD" clId="Web-{23173C60-628D-83ED-16AE-028E126544E9}" dt="2023-02-15T09:21:17.356" v="32"/>
          <ac:graphicFrameMkLst>
            <pc:docMk/>
            <pc:sldMk cId="3648743820" sldId="258"/>
            <ac:graphicFrameMk id="5" creationId="{0939840F-6607-4A1B-BE5B-01CF15D9E2F3}"/>
          </ac:graphicFrameMkLst>
        </pc:graphicFrameChg>
      </pc:sldChg>
      <pc:sldChg chg="modSp">
        <pc:chgData name="Pölönen Suvi" userId="S::suvi.polonen@edu.lahti.fi::fa17abc8-51ef-483a-8b4a-e3c6649a81fe" providerId="AD" clId="Web-{23173C60-628D-83ED-16AE-028E126544E9}" dt="2023-02-15T09:29:15.733" v="142" actId="20577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23173C60-628D-83ED-16AE-028E126544E9}" dt="2023-02-15T09:29:15.733" v="142" actId="20577"/>
          <ac:spMkLst>
            <pc:docMk/>
            <pc:sldMk cId="98968312" sldId="259"/>
            <ac:spMk id="2" creationId="{0806D327-B0EA-4B7D-953C-6CAD880B38FA}"/>
          </ac:spMkLst>
        </pc:spChg>
        <pc:graphicFrameChg chg="mod modGraphic">
          <ac:chgData name="Pölönen Suvi" userId="S::suvi.polonen@edu.lahti.fi::fa17abc8-51ef-483a-8b4a-e3c6649a81fe" providerId="AD" clId="Web-{23173C60-628D-83ED-16AE-028E126544E9}" dt="2023-02-15T09:25:20.678" v="99"/>
          <ac:graphicFrameMkLst>
            <pc:docMk/>
            <pc:sldMk cId="98968312" sldId="259"/>
            <ac:graphicFrameMk id="3" creationId="{355CB1C7-FB0F-4E77-A269-16BF47741B0F}"/>
          </ac:graphicFrameMkLst>
        </pc:graphicFrameChg>
      </pc:sldChg>
      <pc:sldChg chg="modSp">
        <pc:chgData name="Pölönen Suvi" userId="S::suvi.polonen@edu.lahti.fi::fa17abc8-51ef-483a-8b4a-e3c6649a81fe" providerId="AD" clId="Web-{23173C60-628D-83ED-16AE-028E126544E9}" dt="2023-02-15T09:21:03.887" v="24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23173C60-628D-83ED-16AE-028E126544E9}" dt="2023-02-15T09:21:03.887" v="24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modSp">
        <pc:chgData name="Pölönen Suvi" userId="S::suvi.polonen@edu.lahti.fi::fa17abc8-51ef-483a-8b4a-e3c6649a81fe" providerId="AD" clId="Web-{23173C60-628D-83ED-16AE-028E126544E9}" dt="2023-02-15T09:26:12.351" v="133"/>
        <pc:sldMkLst>
          <pc:docMk/>
          <pc:sldMk cId="89209913" sldId="261"/>
        </pc:sldMkLst>
        <pc:graphicFrameChg chg="mod modGraphic">
          <ac:chgData name="Pölönen Suvi" userId="S::suvi.polonen@edu.lahti.fi::fa17abc8-51ef-483a-8b4a-e3c6649a81fe" providerId="AD" clId="Web-{23173C60-628D-83ED-16AE-028E126544E9}" dt="2023-02-15T09:26:12.351" v="133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modSp">
        <pc:chgData name="Pölönen Suvi" userId="S::suvi.polonen@edu.lahti.fi::fa17abc8-51ef-483a-8b4a-e3c6649a81fe" providerId="AD" clId="Web-{23173C60-628D-83ED-16AE-028E126544E9}" dt="2023-02-15T09:25:47.741" v="107"/>
        <pc:sldMkLst>
          <pc:docMk/>
          <pc:sldMk cId="1301770555" sldId="262"/>
        </pc:sldMkLst>
        <pc:graphicFrameChg chg="mod modGraphic">
          <ac:chgData name="Pölönen Suvi" userId="S::suvi.polonen@edu.lahti.fi::fa17abc8-51ef-483a-8b4a-e3c6649a81fe" providerId="AD" clId="Web-{23173C60-628D-83ED-16AE-028E126544E9}" dt="2023-02-15T09:25:47.741" v="107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  <pc:sldChg chg="modSp">
        <pc:chgData name="Pölönen Suvi" userId="S::suvi.polonen@edu.lahti.fi::fa17abc8-51ef-483a-8b4a-e3c6649a81fe" providerId="AD" clId="Web-{23173C60-628D-83ED-16AE-028E126544E9}" dt="2023-02-15T09:26:35.899" v="134" actId="14100"/>
        <pc:sldMkLst>
          <pc:docMk/>
          <pc:sldMk cId="2154002420" sldId="264"/>
        </pc:sldMkLst>
        <pc:spChg chg="mod">
          <ac:chgData name="Pölönen Suvi" userId="S::suvi.polonen@edu.lahti.fi::fa17abc8-51ef-483a-8b4a-e3c6649a81fe" providerId="AD" clId="Web-{23173C60-628D-83ED-16AE-028E126544E9}" dt="2023-02-15T09:26:35.899" v="134" actId="14100"/>
          <ac:spMkLst>
            <pc:docMk/>
            <pc:sldMk cId="2154002420" sldId="264"/>
            <ac:spMk id="3" creationId="{D5EF46FE-3E65-4233-9155-AB303F3C0B81}"/>
          </ac:spMkLst>
        </pc:spChg>
      </pc:sldChg>
      <pc:sldChg chg="modSp ord">
        <pc:chgData name="Pölönen Suvi" userId="S::suvi.polonen@edu.lahti.fi::fa17abc8-51ef-483a-8b4a-e3c6649a81fe" providerId="AD" clId="Web-{23173C60-628D-83ED-16AE-028E126544E9}" dt="2023-02-15T09:19:17.758" v="21" actId="14100"/>
        <pc:sldMkLst>
          <pc:docMk/>
          <pc:sldMk cId="1659139101" sldId="265"/>
        </pc:sldMkLst>
        <pc:spChg chg="mod">
          <ac:chgData name="Pölönen Suvi" userId="S::suvi.polonen@edu.lahti.fi::fa17abc8-51ef-483a-8b4a-e3c6649a81fe" providerId="AD" clId="Web-{23173C60-628D-83ED-16AE-028E126544E9}" dt="2023-02-15T09:19:17.758" v="21" actId="14100"/>
          <ac:spMkLst>
            <pc:docMk/>
            <pc:sldMk cId="1659139101" sldId="265"/>
            <ac:spMk id="3" creationId="{B772AD1D-DDB1-451F-9CAE-1932CF8A1DE6}"/>
          </ac:spMkLst>
        </pc:spChg>
      </pc:sldChg>
    </pc:docChg>
  </pc:docChgLst>
  <pc:docChgLst>
    <pc:chgData name="Pölönen Suvi" userId="S::suvi.polonen@edu.lahti.fi::fa17abc8-51ef-483a-8b4a-e3c6649a81fe" providerId="AD" clId="Web-{53EE555A-2A1C-B5A4-BD09-69CB7EDDF7EF}"/>
    <pc:docChg chg="modSld">
      <pc:chgData name="Pölönen Suvi" userId="S::suvi.polonen@edu.lahti.fi::fa17abc8-51ef-483a-8b4a-e3c6649a81fe" providerId="AD" clId="Web-{53EE555A-2A1C-B5A4-BD09-69CB7EDDF7EF}" dt="2024-02-12T07:24:27.244" v="1" actId="20577"/>
      <pc:docMkLst>
        <pc:docMk/>
      </pc:docMkLst>
      <pc:sldChg chg="modSp">
        <pc:chgData name="Pölönen Suvi" userId="S::suvi.polonen@edu.lahti.fi::fa17abc8-51ef-483a-8b4a-e3c6649a81fe" providerId="AD" clId="Web-{53EE555A-2A1C-B5A4-BD09-69CB7EDDF7EF}" dt="2024-02-12T07:24:27.244" v="1" actId="20577"/>
        <pc:sldMkLst>
          <pc:docMk/>
          <pc:sldMk cId="782385677" sldId="256"/>
        </pc:sldMkLst>
        <pc:spChg chg="mod">
          <ac:chgData name="Pölönen Suvi" userId="S::suvi.polonen@edu.lahti.fi::fa17abc8-51ef-483a-8b4a-e3c6649a81fe" providerId="AD" clId="Web-{53EE555A-2A1C-B5A4-BD09-69CB7EDDF7EF}" dt="2024-02-12T07:24:27.244" v="1" actId="20577"/>
          <ac:spMkLst>
            <pc:docMk/>
            <pc:sldMk cId="782385677" sldId="256"/>
            <ac:spMk id="3" creationId="{00000000-0000-0000-0000-000000000000}"/>
          </ac:spMkLst>
        </pc:spChg>
      </pc:sldChg>
    </pc:docChg>
  </pc:docChgLst>
  <pc:docChgLst>
    <pc:chgData name="Pölönen Suvi" userId="S::suvi.polonen@edu.lahti.fi::fa17abc8-51ef-483a-8b4a-e3c6649a81fe" providerId="AD" clId="Web-{2D4C7F3A-23E2-AEF1-D169-8C4FB966B98B}"/>
    <pc:docChg chg="modSld">
      <pc:chgData name="Pölönen Suvi" userId="S::suvi.polonen@edu.lahti.fi::fa17abc8-51ef-483a-8b4a-e3c6649a81fe" providerId="AD" clId="Web-{2D4C7F3A-23E2-AEF1-D169-8C4FB966B98B}" dt="2021-02-05T10:50:30.111" v="118" actId="20577"/>
      <pc:docMkLst>
        <pc:docMk/>
      </pc:docMkLst>
      <pc:sldChg chg="modSp">
        <pc:chgData name="Pölönen Suvi" userId="S::suvi.polonen@edu.lahti.fi::fa17abc8-51ef-483a-8b4a-e3c6649a81fe" providerId="AD" clId="Web-{2D4C7F3A-23E2-AEF1-D169-8C4FB966B98B}" dt="2021-02-05T10:50:30.111" v="118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2D4C7F3A-23E2-AEF1-D169-8C4FB966B98B}" dt="2021-02-05T10:50:30.111" v="118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modSp">
        <pc:chgData name="Pölönen Suvi" userId="S::suvi.polonen@edu.lahti.fi::fa17abc8-51ef-483a-8b4a-e3c6649a81fe" providerId="AD" clId="Web-{2D4C7F3A-23E2-AEF1-D169-8C4FB966B98B}" dt="2021-02-05T10:46:43.341" v="5"/>
        <pc:sldMkLst>
          <pc:docMk/>
          <pc:sldMk cId="89209913" sldId="261"/>
        </pc:sldMkLst>
        <pc:graphicFrameChg chg="mod modGraphic">
          <ac:chgData name="Pölönen Suvi" userId="S::suvi.polonen@edu.lahti.fi::fa17abc8-51ef-483a-8b4a-e3c6649a81fe" providerId="AD" clId="Web-{2D4C7F3A-23E2-AEF1-D169-8C4FB966B98B}" dt="2021-02-05T10:46:43.341" v="5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modSp">
        <pc:chgData name="Pölönen Suvi" userId="S::suvi.polonen@edu.lahti.fi::fa17abc8-51ef-483a-8b4a-e3c6649a81fe" providerId="AD" clId="Web-{2D4C7F3A-23E2-AEF1-D169-8C4FB966B98B}" dt="2021-02-05T10:49:46.860" v="112"/>
        <pc:sldMkLst>
          <pc:docMk/>
          <pc:sldMk cId="1301770555" sldId="262"/>
        </pc:sldMkLst>
        <pc:graphicFrameChg chg="mod modGraphic">
          <ac:chgData name="Pölönen Suvi" userId="S::suvi.polonen@edu.lahti.fi::fa17abc8-51ef-483a-8b4a-e3c6649a81fe" providerId="AD" clId="Web-{2D4C7F3A-23E2-AEF1-D169-8C4FB966B98B}" dt="2021-02-05T10:49:46.860" v="112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  <pc:sldChg chg="modSp">
        <pc:chgData name="Pölönen Suvi" userId="S::suvi.polonen@edu.lahti.fi::fa17abc8-51ef-483a-8b4a-e3c6649a81fe" providerId="AD" clId="Web-{2D4C7F3A-23E2-AEF1-D169-8C4FB966B98B}" dt="2021-02-05T10:47:40.092" v="14" actId="20577"/>
        <pc:sldMkLst>
          <pc:docMk/>
          <pc:sldMk cId="1659139101" sldId="265"/>
        </pc:sldMkLst>
        <pc:spChg chg="mod">
          <ac:chgData name="Pölönen Suvi" userId="S::suvi.polonen@edu.lahti.fi::fa17abc8-51ef-483a-8b4a-e3c6649a81fe" providerId="AD" clId="Web-{2D4C7F3A-23E2-AEF1-D169-8C4FB966B98B}" dt="2021-02-05T10:47:40.092" v="14" actId="20577"/>
          <ac:spMkLst>
            <pc:docMk/>
            <pc:sldMk cId="1659139101" sldId="265"/>
            <ac:spMk id="3" creationId="{B772AD1D-DDB1-451F-9CAE-1932CF8A1DE6}"/>
          </ac:spMkLst>
        </pc:spChg>
      </pc:sldChg>
    </pc:docChg>
  </pc:docChgLst>
  <pc:docChgLst>
    <pc:chgData name="Pölönen Suvi" userId="S::suvi.polonen@edu.lahti.fi::fa17abc8-51ef-483a-8b4a-e3c6649a81fe" providerId="AD" clId="Web-{2C0D2721-AA56-F256-C0BA-CEB59A24248E}"/>
    <pc:docChg chg="addSld modSld">
      <pc:chgData name="Pölönen Suvi" userId="S::suvi.polonen@edu.lahti.fi::fa17abc8-51ef-483a-8b4a-e3c6649a81fe" providerId="AD" clId="Web-{2C0D2721-AA56-F256-C0BA-CEB59A24248E}" dt="2019-02-06T12:15:37.250" v="79" actId="20577"/>
      <pc:docMkLst>
        <pc:docMk/>
      </pc:docMkLst>
      <pc:sldChg chg="modSp">
        <pc:chgData name="Pölönen Suvi" userId="S::suvi.polonen@edu.lahti.fi::fa17abc8-51ef-483a-8b4a-e3c6649a81fe" providerId="AD" clId="Web-{2C0D2721-AA56-F256-C0BA-CEB59A24248E}" dt="2019-02-06T11:53:58.566" v="63" actId="1076"/>
        <pc:sldMkLst>
          <pc:docMk/>
          <pc:sldMk cId="98968312" sldId="259"/>
        </pc:sldMkLst>
        <pc:picChg chg="mod">
          <ac:chgData name="Pölönen Suvi" userId="S::suvi.polonen@edu.lahti.fi::fa17abc8-51ef-483a-8b4a-e3c6649a81fe" providerId="AD" clId="Web-{2C0D2721-AA56-F256-C0BA-CEB59A24248E}" dt="2019-02-06T11:53:58.566" v="63" actId="1076"/>
          <ac:picMkLst>
            <pc:docMk/>
            <pc:sldMk cId="98968312" sldId="259"/>
            <ac:picMk id="4" creationId="{C16ED992-542A-423F-B2FE-3DFEAC959E17}"/>
          </ac:picMkLst>
        </pc:picChg>
      </pc:sldChg>
      <pc:sldChg chg="modSp">
        <pc:chgData name="Pölönen Suvi" userId="S::suvi.polonen@edu.lahti.fi::fa17abc8-51ef-483a-8b4a-e3c6649a81fe" providerId="AD" clId="Web-{2C0D2721-AA56-F256-C0BA-CEB59A24248E}" dt="2019-02-06T11:53:39.987" v="60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2C0D2721-AA56-F256-C0BA-CEB59A24248E}" dt="2019-02-06T11:53:39.987" v="60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modSp new">
        <pc:chgData name="Pölönen Suvi" userId="S::suvi.polonen@edu.lahti.fi::fa17abc8-51ef-483a-8b4a-e3c6649a81fe" providerId="AD" clId="Web-{2C0D2721-AA56-F256-C0BA-CEB59A24248E}" dt="2019-02-06T12:15:37.235" v="78" actId="20577"/>
        <pc:sldMkLst>
          <pc:docMk/>
          <pc:sldMk cId="368225957" sldId="263"/>
        </pc:sldMkLst>
        <pc:spChg chg="mod">
          <ac:chgData name="Pölönen Suvi" userId="S::suvi.polonen@edu.lahti.fi::fa17abc8-51ef-483a-8b4a-e3c6649a81fe" providerId="AD" clId="Web-{2C0D2721-AA56-F256-C0BA-CEB59A24248E}" dt="2019-02-06T12:15:23.640" v="71" actId="20577"/>
          <ac:spMkLst>
            <pc:docMk/>
            <pc:sldMk cId="368225957" sldId="263"/>
            <ac:spMk id="2" creationId="{D5612A37-A626-4B07-AD02-E98A30E55BC8}"/>
          </ac:spMkLst>
        </pc:spChg>
        <pc:spChg chg="mod">
          <ac:chgData name="Pölönen Suvi" userId="S::suvi.polonen@edu.lahti.fi::fa17abc8-51ef-483a-8b4a-e3c6649a81fe" providerId="AD" clId="Web-{2C0D2721-AA56-F256-C0BA-CEB59A24248E}" dt="2019-02-06T12:15:37.235" v="78" actId="20577"/>
          <ac:spMkLst>
            <pc:docMk/>
            <pc:sldMk cId="368225957" sldId="263"/>
            <ac:spMk id="3" creationId="{01ED1B69-B45C-4E96-BEA0-9268F46B0B3E}"/>
          </ac:spMkLst>
        </pc:spChg>
      </pc:sldChg>
    </pc:docChg>
  </pc:docChgLst>
  <pc:docChgLst>
    <pc:chgData name="Pölönen Suvi" userId="S::suvi.polonen@edu.lahti.fi::fa17abc8-51ef-483a-8b4a-e3c6649a81fe" providerId="AD" clId="Web-{28C14BC4-65BF-8095-90A8-1B89EC0C19A8}"/>
    <pc:docChg chg="modSld sldOrd addMainMaster delMainMaster">
      <pc:chgData name="Pölönen Suvi" userId="S::suvi.polonen@edu.lahti.fi::fa17abc8-51ef-483a-8b4a-e3c6649a81fe" providerId="AD" clId="Web-{28C14BC4-65BF-8095-90A8-1B89EC0C19A8}" dt="2023-02-12T11:35:37.733" v="496"/>
      <pc:docMkLst>
        <pc:docMk/>
      </pc:docMkLst>
      <pc:sldChg chg="modSp mod modClrScheme chgLayout">
        <pc:chgData name="Pölönen Suvi" userId="S::suvi.polonen@edu.lahti.fi::fa17abc8-51ef-483a-8b4a-e3c6649a81fe" providerId="AD" clId="Web-{28C14BC4-65BF-8095-90A8-1B89EC0C19A8}" dt="2023-02-12T11:24:33.434" v="184"/>
        <pc:sldMkLst>
          <pc:docMk/>
          <pc:sldMk cId="782385677" sldId="256"/>
        </pc:sldMkLst>
        <pc:spChg chg="mod ord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782385677" sldId="256"/>
            <ac:spMk id="2" creationId="{00000000-0000-0000-0000-000000000000}"/>
          </ac:spMkLst>
        </pc:spChg>
        <pc:spChg chg="mod ord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782385677" sldId="256"/>
            <ac:spMk id="3" creationId="{00000000-0000-0000-0000-000000000000}"/>
          </ac:spMkLst>
        </pc:spChg>
      </pc:sldChg>
      <pc:sldChg chg="delSp modSp mod modClrScheme delDesignElem chgLayout">
        <pc:chgData name="Pölönen Suvi" userId="S::suvi.polonen@edu.lahti.fi::fa17abc8-51ef-483a-8b4a-e3c6649a81fe" providerId="AD" clId="Web-{28C14BC4-65BF-8095-90A8-1B89EC0C19A8}" dt="2023-02-12T11:33:02.401" v="468"/>
        <pc:sldMkLst>
          <pc:docMk/>
          <pc:sldMk cId="1820007306" sldId="257"/>
        </pc:sldMkLst>
        <pc:spChg chg="mod ord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1820007306" sldId="257"/>
            <ac:spMk id="2" creationId="{000C47D6-B14D-41ED-87C5-314C256FA839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1820007306" sldId="257"/>
            <ac:spMk id="9" creationId="{DB8424AB-D56B-4256-866A-5B54DE93C20F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1820007306" sldId="257"/>
            <ac:spMk id="11" creationId="{FC999C28-AD33-4EB7-A5F1-C06D10A5FDF7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1820007306" sldId="257"/>
            <ac:spMk id="13" creationId="{130E94B5-6B03-4C6D-A886-D92083B3E55A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1820007306" sldId="257"/>
            <ac:spMk id="15" creationId="{597B8231-6339-4326-9EE6-D2F78558E2C3}"/>
          </ac:spMkLst>
        </pc:spChg>
        <pc:graphicFrameChg chg="mod modGraphic">
          <ac:chgData name="Pölönen Suvi" userId="S::suvi.polonen@edu.lahti.fi::fa17abc8-51ef-483a-8b4a-e3c6649a81fe" providerId="AD" clId="Web-{28C14BC4-65BF-8095-90A8-1B89EC0C19A8}" dt="2023-02-12T11:33:02.401" v="468"/>
          <ac:graphicFrameMkLst>
            <pc:docMk/>
            <pc:sldMk cId="1820007306" sldId="257"/>
            <ac:graphicFrameMk id="3" creationId="{CE543850-BFBC-4830-B780-1BAC24984DDB}"/>
          </ac:graphicFrameMkLst>
        </pc:graphicFrameChg>
      </pc:sldChg>
      <pc:sldChg chg="delSp modSp mod modClrScheme delDesignElem chgLayout">
        <pc:chgData name="Pölönen Suvi" userId="S::suvi.polonen@edu.lahti.fi::fa17abc8-51ef-483a-8b4a-e3c6649a81fe" providerId="AD" clId="Web-{28C14BC4-65BF-8095-90A8-1B89EC0C19A8}" dt="2023-02-12T11:35:28.889" v="494" actId="20577"/>
        <pc:sldMkLst>
          <pc:docMk/>
          <pc:sldMk cId="3648743820" sldId="258"/>
        </pc:sldMkLst>
        <pc:spChg chg="mod ord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3648743820" sldId="258"/>
            <ac:spMk id="2" creationId="{234C6B93-74B4-4EB5-A264-49A89CBA6E42}"/>
          </ac:spMkLst>
        </pc:spChg>
        <pc:spChg chg="mod">
          <ac:chgData name="Pölönen Suvi" userId="S::suvi.polonen@edu.lahti.fi::fa17abc8-51ef-483a-8b4a-e3c6649a81fe" providerId="AD" clId="Web-{28C14BC4-65BF-8095-90A8-1B89EC0C19A8}" dt="2023-02-12T11:35:28.889" v="494" actId="20577"/>
          <ac:spMkLst>
            <pc:docMk/>
            <pc:sldMk cId="3648743820" sldId="258"/>
            <ac:spMk id="3" creationId="{1FDB8E6B-0BFE-409B-95D5-3CE01BCC4BC3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3648743820" sldId="258"/>
            <ac:spMk id="9" creationId="{DB8424AB-D56B-4256-866A-5B54DE93C20F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3648743820" sldId="258"/>
            <ac:spMk id="11" creationId="{FC999C28-AD33-4EB7-A5F1-C06D10A5FDF7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3648743820" sldId="258"/>
            <ac:spMk id="13" creationId="{9203ABB4-7E2A-4248-9FE7-4A419AFF2F17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3648743820" sldId="258"/>
            <ac:spMk id="15" creationId="{3126970D-C1E5-4FB1-84E8-86CB9CED1C80}"/>
          </ac:spMkLst>
        </pc:spChg>
      </pc:sldChg>
      <pc:sldChg chg="delSp modSp mod modClrScheme delDesignElem chgLayout">
        <pc:chgData name="Pölönen Suvi" userId="S::suvi.polonen@edu.lahti.fi::fa17abc8-51ef-483a-8b4a-e3c6649a81fe" providerId="AD" clId="Web-{28C14BC4-65BF-8095-90A8-1B89EC0C19A8}" dt="2023-02-12T11:34:28.950" v="486" actId="14100"/>
        <pc:sldMkLst>
          <pc:docMk/>
          <pc:sldMk cId="98968312" sldId="259"/>
        </pc:sldMkLst>
        <pc:spChg chg="mod ord">
          <ac:chgData name="Pölönen Suvi" userId="S::suvi.polonen@edu.lahti.fi::fa17abc8-51ef-483a-8b4a-e3c6649a81fe" providerId="AD" clId="Web-{28C14BC4-65BF-8095-90A8-1B89EC0C19A8}" dt="2023-02-12T11:34:28.950" v="486" actId="14100"/>
          <ac:spMkLst>
            <pc:docMk/>
            <pc:sldMk cId="98968312" sldId="259"/>
            <ac:spMk id="2" creationId="{0806D327-B0EA-4B7D-953C-6CAD880B38FA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98968312" sldId="259"/>
            <ac:spMk id="9" creationId="{DB8424AB-D56B-4256-866A-5B54DE93C20F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98968312" sldId="259"/>
            <ac:spMk id="11" creationId="{FC999C28-AD33-4EB7-A5F1-C06D10A5FDF7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98968312" sldId="259"/>
            <ac:spMk id="13" creationId="{130E94B5-6B03-4C6D-A886-D92083B3E55A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98968312" sldId="259"/>
            <ac:spMk id="15" creationId="{597B8231-6339-4326-9EE6-D2F78558E2C3}"/>
          </ac:spMkLst>
        </pc:spChg>
        <pc:graphicFrameChg chg="mod modGraphic">
          <ac:chgData name="Pölönen Suvi" userId="S::suvi.polonen@edu.lahti.fi::fa17abc8-51ef-483a-8b4a-e3c6649a81fe" providerId="AD" clId="Web-{28C14BC4-65BF-8095-90A8-1B89EC0C19A8}" dt="2023-02-12T11:34:20.184" v="484" actId="1076"/>
          <ac:graphicFrameMkLst>
            <pc:docMk/>
            <pc:sldMk cId="98968312" sldId="259"/>
            <ac:graphicFrameMk id="3" creationId="{355CB1C7-FB0F-4E77-A269-16BF47741B0F}"/>
          </ac:graphicFrameMkLst>
        </pc:graphicFrameChg>
      </pc:sldChg>
      <pc:sldChg chg="addSp delSp modSp mod setBg modClrScheme chgLayout">
        <pc:chgData name="Pölönen Suvi" userId="S::suvi.polonen@edu.lahti.fi::fa17abc8-51ef-483a-8b4a-e3c6649a81fe" providerId="AD" clId="Web-{28C14BC4-65BF-8095-90A8-1B89EC0C19A8}" dt="2023-02-12T11:27:54.721" v="291" actId="20577"/>
        <pc:sldMkLst>
          <pc:docMk/>
          <pc:sldMk cId="3870136631" sldId="260"/>
        </pc:sldMkLst>
        <pc:spChg chg="mod ord">
          <ac:chgData name="Pölönen Suvi" userId="S::suvi.polonen@edu.lahti.fi::fa17abc8-51ef-483a-8b4a-e3c6649a81fe" providerId="AD" clId="Web-{28C14BC4-65BF-8095-90A8-1B89EC0C19A8}" dt="2023-02-12T11:25:03.685" v="187"/>
          <ac:spMkLst>
            <pc:docMk/>
            <pc:sldMk cId="3870136631" sldId="260"/>
            <ac:spMk id="2" creationId="{54494F61-98EC-46F7-BAF9-672549EF17F5}"/>
          </ac:spMkLst>
        </pc:spChg>
        <pc:spChg chg="mod ord">
          <ac:chgData name="Pölönen Suvi" userId="S::suvi.polonen@edu.lahti.fi::fa17abc8-51ef-483a-8b4a-e3c6649a81fe" providerId="AD" clId="Web-{28C14BC4-65BF-8095-90A8-1B89EC0C19A8}" dt="2023-02-12T11:27:54.721" v="291" actId="20577"/>
          <ac:spMkLst>
            <pc:docMk/>
            <pc:sldMk cId="3870136631" sldId="260"/>
            <ac:spMk id="3" creationId="{FA4FACA2-51DD-4FCC-A244-D011069E6186}"/>
          </ac:spMkLst>
        </pc:spChg>
        <pc:spChg chg="add del">
          <ac:chgData name="Pölönen Suvi" userId="S::suvi.polonen@edu.lahti.fi::fa17abc8-51ef-483a-8b4a-e3c6649a81fe" providerId="AD" clId="Web-{28C14BC4-65BF-8095-90A8-1B89EC0C19A8}" dt="2023-02-12T11:25:03.685" v="186"/>
          <ac:spMkLst>
            <pc:docMk/>
            <pc:sldMk cId="3870136631" sldId="260"/>
            <ac:spMk id="8" creationId="{AD6F6937-3B5A-4391-9F37-58A571B362A9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25:03.685" v="187"/>
          <ac:spMkLst>
            <pc:docMk/>
            <pc:sldMk cId="3870136631" sldId="260"/>
            <ac:spMk id="10" creationId="{FD9699C9-77F1-4E33-A750-CB78C7EA29E6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25:03.685" v="187"/>
          <ac:spMkLst>
            <pc:docMk/>
            <pc:sldMk cId="3870136631" sldId="260"/>
            <ac:spMk id="11" creationId="{B1CCD5EF-766D-43B9-A25D-19122E5FB181}"/>
          </ac:spMkLst>
        </pc:spChg>
      </pc:sldChg>
      <pc:sldChg chg="addSp delSp modSp mod ord setBg modClrScheme delDesignElem chgLayout">
        <pc:chgData name="Pölönen Suvi" userId="S::suvi.polonen@edu.lahti.fi::fa17abc8-51ef-483a-8b4a-e3c6649a81fe" providerId="AD" clId="Web-{28C14BC4-65BF-8095-90A8-1B89EC0C19A8}" dt="2023-02-12T11:32:01.337" v="436" actId="1076"/>
        <pc:sldMkLst>
          <pc:docMk/>
          <pc:sldMk cId="89209913" sldId="261"/>
        </pc:sldMkLst>
        <pc:spChg chg="mod ord">
          <ac:chgData name="Pölönen Suvi" userId="S::suvi.polonen@edu.lahti.fi::fa17abc8-51ef-483a-8b4a-e3c6649a81fe" providerId="AD" clId="Web-{28C14BC4-65BF-8095-90A8-1B89EC0C19A8}" dt="2023-02-12T11:31:42.992" v="414"/>
          <ac:spMkLst>
            <pc:docMk/>
            <pc:sldMk cId="89209913" sldId="261"/>
            <ac:spMk id="2" creationId="{FA04D6F3-C17E-4983-8F9B-3EB0350F7692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31:42.992" v="414"/>
          <ac:spMkLst>
            <pc:docMk/>
            <pc:sldMk cId="89209913" sldId="261"/>
            <ac:spMk id="26" creationId="{D87AB319-64C0-4E2D-B1CD-0A970301BEEA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31:42.992" v="414"/>
          <ac:spMkLst>
            <pc:docMk/>
            <pc:sldMk cId="89209913" sldId="261"/>
            <ac:spMk id="40" creationId="{EDAFA9A5-03CC-4F94-B964-70682CDB0B16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89209913" sldId="261"/>
            <ac:spMk id="55" creationId="{DB8424AB-D56B-4256-866A-5B54DE93C20F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89209913" sldId="261"/>
            <ac:spMk id="56" creationId="{FC999C28-AD33-4EB7-A5F1-C06D10A5FDF7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89209913" sldId="261"/>
            <ac:spMk id="57" creationId="{0864E5C9-52C9-4572-AC75-548B9B9C2648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89209913" sldId="261"/>
            <ac:spMk id="58" creationId="{45CC6500-4DBD-4C34-BC14-2387FB483BEB}"/>
          </ac:spMkLst>
        </pc:spChg>
        <pc:spChg chg="del">
          <ac:chgData name="Pölönen Suvi" userId="S::suvi.polonen@edu.lahti.fi::fa17abc8-51ef-483a-8b4a-e3c6649a81fe" providerId="AD" clId="Web-{28C14BC4-65BF-8095-90A8-1B89EC0C19A8}" dt="2023-02-12T11:24:33.434" v="184"/>
          <ac:spMkLst>
            <pc:docMk/>
            <pc:sldMk cId="89209913" sldId="261"/>
            <ac:spMk id="59" creationId="{4E34A3B6-BAD2-4156-BDC6-4736248BFDE0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31:42.992" v="414"/>
          <ac:spMkLst>
            <pc:docMk/>
            <pc:sldMk cId="89209913" sldId="261"/>
            <ac:spMk id="60" creationId="{73B36B60-731F-409B-A240-BBF521AB746D}"/>
          </ac:spMkLst>
        </pc:spChg>
        <pc:graphicFrameChg chg="mod modGraphic">
          <ac:chgData name="Pölönen Suvi" userId="S::suvi.polonen@edu.lahti.fi::fa17abc8-51ef-483a-8b4a-e3c6649a81fe" providerId="AD" clId="Web-{28C14BC4-65BF-8095-90A8-1B89EC0C19A8}" dt="2023-02-12T11:32:01.337" v="436" actId="1076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addSp delSp modSp mod ord setBg modClrScheme chgLayout">
        <pc:chgData name="Pölönen Suvi" userId="S::suvi.polonen@edu.lahti.fi::fa17abc8-51ef-483a-8b4a-e3c6649a81fe" providerId="AD" clId="Web-{28C14BC4-65BF-8095-90A8-1B89EC0C19A8}" dt="2023-02-12T11:32:46.791" v="466"/>
        <pc:sldMkLst>
          <pc:docMk/>
          <pc:sldMk cId="1301770555" sldId="262"/>
        </pc:sldMkLst>
        <pc:spChg chg="mod ord">
          <ac:chgData name="Pölönen Suvi" userId="S::suvi.polonen@edu.lahti.fi::fa17abc8-51ef-483a-8b4a-e3c6649a81fe" providerId="AD" clId="Web-{28C14BC4-65BF-8095-90A8-1B89EC0C19A8}" dt="2023-02-12T11:32:31.462" v="445"/>
          <ac:spMkLst>
            <pc:docMk/>
            <pc:sldMk cId="1301770555" sldId="262"/>
            <ac:spMk id="2" creationId="{0FF44777-9FCC-48E0-97B6-CEEAEC526B50}"/>
          </ac:spMkLst>
        </pc:spChg>
        <pc:spChg chg="add del">
          <ac:chgData name="Pölönen Suvi" userId="S::suvi.polonen@edu.lahti.fi::fa17abc8-51ef-483a-8b4a-e3c6649a81fe" providerId="AD" clId="Web-{28C14BC4-65BF-8095-90A8-1B89EC0C19A8}" dt="2023-02-12T11:32:23.681" v="443"/>
          <ac:spMkLst>
            <pc:docMk/>
            <pc:sldMk cId="1301770555" sldId="262"/>
            <ac:spMk id="6" creationId="{D87AB319-64C0-4E2D-B1CD-0A970301BEEA}"/>
          </ac:spMkLst>
        </pc:spChg>
        <pc:spChg chg="add del">
          <ac:chgData name="Pölönen Suvi" userId="S::suvi.polonen@edu.lahti.fi::fa17abc8-51ef-483a-8b4a-e3c6649a81fe" providerId="AD" clId="Web-{28C14BC4-65BF-8095-90A8-1B89EC0C19A8}" dt="2023-02-12T11:32:23.681" v="443"/>
          <ac:spMkLst>
            <pc:docMk/>
            <pc:sldMk cId="1301770555" sldId="262"/>
            <ac:spMk id="7" creationId="{EDAFA9A5-03CC-4F94-B964-70682CDB0B16}"/>
          </ac:spMkLst>
        </pc:spChg>
        <pc:spChg chg="add del">
          <ac:chgData name="Pölönen Suvi" userId="S::suvi.polonen@edu.lahti.fi::fa17abc8-51ef-483a-8b4a-e3c6649a81fe" providerId="AD" clId="Web-{28C14BC4-65BF-8095-90A8-1B89EC0C19A8}" dt="2023-02-12T11:32:23.681" v="443"/>
          <ac:spMkLst>
            <pc:docMk/>
            <pc:sldMk cId="1301770555" sldId="262"/>
            <ac:spMk id="8" creationId="{73B36B60-731F-409B-A240-BBF521AB746D}"/>
          </ac:spMkLst>
        </pc:spChg>
        <pc:spChg chg="add del">
          <ac:chgData name="Pölönen Suvi" userId="S::suvi.polonen@edu.lahti.fi::fa17abc8-51ef-483a-8b4a-e3c6649a81fe" providerId="AD" clId="Web-{28C14BC4-65BF-8095-90A8-1B89EC0C19A8}" dt="2023-02-12T11:32:15.212" v="439"/>
          <ac:spMkLst>
            <pc:docMk/>
            <pc:sldMk cId="1301770555" sldId="262"/>
            <ac:spMk id="9" creationId="{D87AB319-64C0-4E2D-B1CD-0A970301BEEA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32:31.462" v="445"/>
          <ac:spMkLst>
            <pc:docMk/>
            <pc:sldMk cId="1301770555" sldId="262"/>
            <ac:spMk id="10" creationId="{67218665-EA77-40EC-8172-4F17E2DEDB3D}"/>
          </ac:spMkLst>
        </pc:spChg>
        <pc:spChg chg="add del">
          <ac:chgData name="Pölönen Suvi" userId="S::suvi.polonen@edu.lahti.fi::fa17abc8-51ef-483a-8b4a-e3c6649a81fe" providerId="AD" clId="Web-{28C14BC4-65BF-8095-90A8-1B89EC0C19A8}" dt="2023-02-12T11:32:15.212" v="439"/>
          <ac:spMkLst>
            <pc:docMk/>
            <pc:sldMk cId="1301770555" sldId="262"/>
            <ac:spMk id="11" creationId="{EDAFA9A5-03CC-4F94-B964-70682CDB0B16}"/>
          </ac:spMkLst>
        </pc:spChg>
        <pc:spChg chg="add del">
          <ac:chgData name="Pölönen Suvi" userId="S::suvi.polonen@edu.lahti.fi::fa17abc8-51ef-483a-8b4a-e3c6649a81fe" providerId="AD" clId="Web-{28C14BC4-65BF-8095-90A8-1B89EC0C19A8}" dt="2023-02-12T11:32:15.212" v="439"/>
          <ac:spMkLst>
            <pc:docMk/>
            <pc:sldMk cId="1301770555" sldId="262"/>
            <ac:spMk id="13" creationId="{73B36B60-731F-409B-A240-BBF521AB746D}"/>
          </ac:spMkLst>
        </pc:spChg>
        <pc:graphicFrameChg chg="mod ord modGraphic">
          <ac:chgData name="Pölönen Suvi" userId="S::suvi.polonen@edu.lahti.fi::fa17abc8-51ef-483a-8b4a-e3c6649a81fe" providerId="AD" clId="Web-{28C14BC4-65BF-8095-90A8-1B89EC0C19A8}" dt="2023-02-12T11:32:46.791" v="466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  <pc:sldChg chg="addSp modSp mod setBg modClrScheme chgLayout">
        <pc:chgData name="Pölönen Suvi" userId="S::suvi.polonen@edu.lahti.fi::fa17abc8-51ef-483a-8b4a-e3c6649a81fe" providerId="AD" clId="Web-{28C14BC4-65BF-8095-90A8-1B89EC0C19A8}" dt="2023-02-12T11:31:25.132" v="412" actId="20577"/>
        <pc:sldMkLst>
          <pc:docMk/>
          <pc:sldMk cId="2154002420" sldId="264"/>
        </pc:sldMkLst>
        <pc:spChg chg="mod ord">
          <ac:chgData name="Pölönen Suvi" userId="S::suvi.polonen@edu.lahti.fi::fa17abc8-51ef-483a-8b4a-e3c6649a81fe" providerId="AD" clId="Web-{28C14BC4-65BF-8095-90A8-1B89EC0C19A8}" dt="2023-02-12T11:31:25.132" v="412" actId="20577"/>
          <ac:spMkLst>
            <pc:docMk/>
            <pc:sldMk cId="2154002420" sldId="264"/>
            <ac:spMk id="2" creationId="{48232BAF-B9A6-4308-AE7C-9223FD0FB249}"/>
          </ac:spMkLst>
        </pc:spChg>
        <pc:spChg chg="mod ord">
          <ac:chgData name="Pölönen Suvi" userId="S::suvi.polonen@edu.lahti.fi::fa17abc8-51ef-483a-8b4a-e3c6649a81fe" providerId="AD" clId="Web-{28C14BC4-65BF-8095-90A8-1B89EC0C19A8}" dt="2023-02-12T11:31:14.976" v="409" actId="20577"/>
          <ac:spMkLst>
            <pc:docMk/>
            <pc:sldMk cId="2154002420" sldId="264"/>
            <ac:spMk id="3" creationId="{D5EF46FE-3E65-4233-9155-AB303F3C0B81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30:48.163" v="394"/>
          <ac:spMkLst>
            <pc:docMk/>
            <pc:sldMk cId="2154002420" sldId="264"/>
            <ac:spMk id="8" creationId="{AD6F6937-3B5A-4391-9F37-58A571B362A9}"/>
          </ac:spMkLst>
        </pc:spChg>
      </pc:sldChg>
      <pc:sldChg chg="addSp modSp mod setBg modClrScheme chgLayout">
        <pc:chgData name="Pölönen Suvi" userId="S::suvi.polonen@edu.lahti.fi::fa17abc8-51ef-483a-8b4a-e3c6649a81fe" providerId="AD" clId="Web-{28C14BC4-65BF-8095-90A8-1B89EC0C19A8}" dt="2023-02-12T11:35:33.280" v="495"/>
        <pc:sldMkLst>
          <pc:docMk/>
          <pc:sldMk cId="1659139101" sldId="265"/>
        </pc:sldMkLst>
        <pc:spChg chg="mod ord">
          <ac:chgData name="Pölönen Suvi" userId="S::suvi.polonen@edu.lahti.fi::fa17abc8-51ef-483a-8b4a-e3c6649a81fe" providerId="AD" clId="Web-{28C14BC4-65BF-8095-90A8-1B89EC0C19A8}" dt="2023-02-12T11:35:33.280" v="495"/>
          <ac:spMkLst>
            <pc:docMk/>
            <pc:sldMk cId="1659139101" sldId="265"/>
            <ac:spMk id="2" creationId="{20B9EFBF-91F3-4E58-A569-D1CC5B5FD04E}"/>
          </ac:spMkLst>
        </pc:spChg>
        <pc:spChg chg="mod ord">
          <ac:chgData name="Pölönen Suvi" userId="S::suvi.polonen@edu.lahti.fi::fa17abc8-51ef-483a-8b4a-e3c6649a81fe" providerId="AD" clId="Web-{28C14BC4-65BF-8095-90A8-1B89EC0C19A8}" dt="2023-02-12T11:35:33.280" v="495"/>
          <ac:spMkLst>
            <pc:docMk/>
            <pc:sldMk cId="1659139101" sldId="265"/>
            <ac:spMk id="3" creationId="{B772AD1D-DDB1-451F-9CAE-1932CF8A1DE6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35:33.280" v="495"/>
          <ac:spMkLst>
            <pc:docMk/>
            <pc:sldMk cId="1659139101" sldId="265"/>
            <ac:spMk id="8" creationId="{AD6F6937-3B5A-4391-9F37-58A571B362A9}"/>
          </ac:spMkLst>
        </pc:spChg>
      </pc:sldChg>
      <pc:sldChg chg="addSp modSp mod setBg modClrScheme chgLayout">
        <pc:chgData name="Pölönen Suvi" userId="S::suvi.polonen@edu.lahti.fi::fa17abc8-51ef-483a-8b4a-e3c6649a81fe" providerId="AD" clId="Web-{28C14BC4-65BF-8095-90A8-1B89EC0C19A8}" dt="2023-02-12T11:29:26.082" v="360" actId="20577"/>
        <pc:sldMkLst>
          <pc:docMk/>
          <pc:sldMk cId="1487160311" sldId="266"/>
        </pc:sldMkLst>
        <pc:spChg chg="mod ord">
          <ac:chgData name="Pölönen Suvi" userId="S::suvi.polonen@edu.lahti.fi::fa17abc8-51ef-483a-8b4a-e3c6649a81fe" providerId="AD" clId="Web-{28C14BC4-65BF-8095-90A8-1B89EC0C19A8}" dt="2023-02-12T11:28:24.643" v="295" actId="20577"/>
          <ac:spMkLst>
            <pc:docMk/>
            <pc:sldMk cId="1487160311" sldId="266"/>
            <ac:spMk id="2" creationId="{3329ABA6-734D-46E1-8B1B-E8A9F55A32BF}"/>
          </ac:spMkLst>
        </pc:spChg>
        <pc:spChg chg="mod">
          <ac:chgData name="Pölönen Suvi" userId="S::suvi.polonen@edu.lahti.fi::fa17abc8-51ef-483a-8b4a-e3c6649a81fe" providerId="AD" clId="Web-{28C14BC4-65BF-8095-90A8-1B89EC0C19A8}" dt="2023-02-12T11:29:26.082" v="360" actId="20577"/>
          <ac:spMkLst>
            <pc:docMk/>
            <pc:sldMk cId="1487160311" sldId="266"/>
            <ac:spMk id="8" creationId="{B2307A31-9A59-49CD-9A7F-10C5D4B06457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28:10.627" v="292"/>
          <ac:spMkLst>
            <pc:docMk/>
            <pc:sldMk cId="1487160311" sldId="266"/>
            <ac:spMk id="13" creationId="{07CEFFDD-605F-41E2-8017-6484074C5CAA}"/>
          </ac:spMkLst>
        </pc:spChg>
        <pc:graphicFrameChg chg="mod ord modGraphic">
          <ac:chgData name="Pölönen Suvi" userId="S::suvi.polonen@edu.lahti.fi::fa17abc8-51ef-483a-8b4a-e3c6649a81fe" providerId="AD" clId="Web-{28C14BC4-65BF-8095-90A8-1B89EC0C19A8}" dt="2023-02-12T11:28:48.144" v="345"/>
          <ac:graphicFrameMkLst>
            <pc:docMk/>
            <pc:sldMk cId="1487160311" sldId="266"/>
            <ac:graphicFrameMk id="5" creationId="{0A43B9C8-3EB3-499A-B131-9EFF9691C2DC}"/>
          </ac:graphicFrameMkLst>
        </pc:graphicFrameChg>
      </pc:sldChg>
      <pc:sldChg chg="addSp delSp modSp mod setBg modClrScheme chgLayout">
        <pc:chgData name="Pölönen Suvi" userId="S::suvi.polonen@edu.lahti.fi::fa17abc8-51ef-483a-8b4a-e3c6649a81fe" providerId="AD" clId="Web-{28C14BC4-65BF-8095-90A8-1B89EC0C19A8}" dt="2023-02-12T11:30:40.928" v="393" actId="1076"/>
        <pc:sldMkLst>
          <pc:docMk/>
          <pc:sldMk cId="1504610635" sldId="268"/>
        </pc:sldMkLst>
        <pc:spChg chg="del mod ord">
          <ac:chgData name="Pölönen Suvi" userId="S::suvi.polonen@edu.lahti.fi::fa17abc8-51ef-483a-8b4a-e3c6649a81fe" providerId="AD" clId="Web-{28C14BC4-65BF-8095-90A8-1B89EC0C19A8}" dt="2023-02-12T11:30:10.084" v="386"/>
          <ac:spMkLst>
            <pc:docMk/>
            <pc:sldMk cId="1504610635" sldId="268"/>
            <ac:spMk id="2" creationId="{3329ABA6-734D-46E1-8B1B-E8A9F55A32BF}"/>
          </ac:spMkLst>
        </pc:spChg>
        <pc:spChg chg="mod">
          <ac:chgData name="Pölönen Suvi" userId="S::suvi.polonen@edu.lahti.fi::fa17abc8-51ef-483a-8b4a-e3c6649a81fe" providerId="AD" clId="Web-{28C14BC4-65BF-8095-90A8-1B89EC0C19A8}" dt="2023-02-12T11:30:40.928" v="393" actId="1076"/>
          <ac:spMkLst>
            <pc:docMk/>
            <pc:sldMk cId="1504610635" sldId="268"/>
            <ac:spMk id="8" creationId="{B2307A31-9A59-49CD-9A7F-10C5D4B06457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29:40.755" v="361"/>
          <ac:spMkLst>
            <pc:docMk/>
            <pc:sldMk cId="1504610635" sldId="268"/>
            <ac:spMk id="13" creationId="{07CEFFDD-605F-41E2-8017-6484074C5CAA}"/>
          </ac:spMkLst>
        </pc:spChg>
        <pc:graphicFrameChg chg="mod ord modGraphic">
          <ac:chgData name="Pölönen Suvi" userId="S::suvi.polonen@edu.lahti.fi::fa17abc8-51ef-483a-8b4a-e3c6649a81fe" providerId="AD" clId="Web-{28C14BC4-65BF-8095-90A8-1B89EC0C19A8}" dt="2023-02-12T11:29:57.833" v="384"/>
          <ac:graphicFrameMkLst>
            <pc:docMk/>
            <pc:sldMk cId="1504610635" sldId="268"/>
            <ac:graphicFrameMk id="5" creationId="{0A43B9C8-3EB3-499A-B131-9EFF9691C2DC}"/>
          </ac:graphicFrameMkLst>
        </pc:graphicFrameChg>
      </pc:sldChg>
      <pc:sldChg chg="addSp modSp mod setBg modClrScheme chgLayout">
        <pc:chgData name="Pölönen Suvi" userId="S::suvi.polonen@edu.lahti.fi::fa17abc8-51ef-483a-8b4a-e3c6649a81fe" providerId="AD" clId="Web-{28C14BC4-65BF-8095-90A8-1B89EC0C19A8}" dt="2023-02-12T11:35:37.733" v="496"/>
        <pc:sldMkLst>
          <pc:docMk/>
          <pc:sldMk cId="1394048389" sldId="269"/>
        </pc:sldMkLst>
        <pc:spChg chg="mod ord">
          <ac:chgData name="Pölönen Suvi" userId="S::suvi.polonen@edu.lahti.fi::fa17abc8-51ef-483a-8b4a-e3c6649a81fe" providerId="AD" clId="Web-{28C14BC4-65BF-8095-90A8-1B89EC0C19A8}" dt="2023-02-12T11:35:37.733" v="496"/>
          <ac:spMkLst>
            <pc:docMk/>
            <pc:sldMk cId="1394048389" sldId="269"/>
            <ac:spMk id="2" creationId="{523C1CD3-D1C2-4AB3-B53B-524640A5F0C9}"/>
          </ac:spMkLst>
        </pc:spChg>
        <pc:spChg chg="mod ord">
          <ac:chgData name="Pölönen Suvi" userId="S::suvi.polonen@edu.lahti.fi::fa17abc8-51ef-483a-8b4a-e3c6649a81fe" providerId="AD" clId="Web-{28C14BC4-65BF-8095-90A8-1B89EC0C19A8}" dt="2023-02-12T11:35:37.733" v="496"/>
          <ac:spMkLst>
            <pc:docMk/>
            <pc:sldMk cId="1394048389" sldId="269"/>
            <ac:spMk id="3" creationId="{9E4ABB3A-257E-4877-A59B-366B4432919D}"/>
          </ac:spMkLst>
        </pc:spChg>
        <pc:spChg chg="add">
          <ac:chgData name="Pölönen Suvi" userId="S::suvi.polonen@edu.lahti.fi::fa17abc8-51ef-483a-8b4a-e3c6649a81fe" providerId="AD" clId="Web-{28C14BC4-65BF-8095-90A8-1B89EC0C19A8}" dt="2023-02-12T11:35:37.733" v="496"/>
          <ac:spMkLst>
            <pc:docMk/>
            <pc:sldMk cId="1394048389" sldId="269"/>
            <ac:spMk id="8" creationId="{AD6F6937-3B5A-4391-9F37-58A571B362A9}"/>
          </ac:spMkLst>
        </pc:spChg>
      </pc:sldChg>
      <pc:sldMasterChg chg="del delSldLayout">
        <pc:chgData name="Pölönen Suvi" userId="S::suvi.polonen@edu.lahti.fi::fa17abc8-51ef-483a-8b4a-e3c6649a81fe" providerId="AD" clId="Web-{28C14BC4-65BF-8095-90A8-1B89EC0C19A8}" dt="2023-02-12T11:24:33.434" v="184"/>
        <pc:sldMasterMkLst>
          <pc:docMk/>
          <pc:sldMasterMk cId="3665458412" sldId="2147483660"/>
        </pc:sldMasterMkLst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1075820921" sldId="2147483661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2532262522" sldId="2147483662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3880585224" sldId="2147483663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2108561992" sldId="2147483664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2337291670" sldId="2147483665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490788791" sldId="2147483666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2490731194" sldId="2147483667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762884220" sldId="2147483668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793137243" sldId="2147483669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788738665" sldId="2147483670"/>
          </pc:sldLayoutMkLst>
        </pc:sldLayoutChg>
        <pc:sldLayoutChg chg="del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3665458412" sldId="2147483660"/>
            <pc:sldLayoutMk cId="4024903916" sldId="2147483671"/>
          </pc:sldLayoutMkLst>
        </pc:sldLayoutChg>
      </pc:sldMasterChg>
      <pc:sldMasterChg chg="add addSldLayout modSldLayout">
        <pc:chgData name="Pölönen Suvi" userId="S::suvi.polonen@edu.lahti.fi::fa17abc8-51ef-483a-8b4a-e3c6649a81fe" providerId="AD" clId="Web-{28C14BC4-65BF-8095-90A8-1B89EC0C19A8}" dt="2023-02-12T11:24:33.434" v="184"/>
        <pc:sldMasterMkLst>
          <pc:docMk/>
          <pc:sldMasterMk cId="467648391" sldId="2147483672"/>
        </pc:sldMasterMkLst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4214615628" sldId="2147483673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986239503" sldId="2147483674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2448381074" sldId="2147483675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3321589991" sldId="2147483676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3265253374" sldId="2147483677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2378465526" sldId="2147483678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4089129313" sldId="2147483679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3849576610" sldId="2147483680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3861622225" sldId="2147483681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414019492" sldId="2147483682"/>
          </pc:sldLayoutMkLst>
        </pc:sldLayoutChg>
        <pc:sldLayoutChg chg="add mod replId">
          <pc:chgData name="Pölönen Suvi" userId="S::suvi.polonen@edu.lahti.fi::fa17abc8-51ef-483a-8b4a-e3c6649a81fe" providerId="AD" clId="Web-{28C14BC4-65BF-8095-90A8-1B89EC0C19A8}" dt="2023-02-12T11:24:33.434" v="184"/>
          <pc:sldLayoutMkLst>
            <pc:docMk/>
            <pc:sldMasterMk cId="467648391" sldId="2147483672"/>
            <pc:sldLayoutMk cId="2129578577" sldId="2147483683"/>
          </pc:sldLayoutMkLst>
        </pc:sldLayoutChg>
      </pc:sldMasterChg>
    </pc:docChg>
  </pc:docChgLst>
  <pc:docChgLst>
    <pc:chgData name="Pölönen Suvi" userId="S::suvi.polonen@edu.lahti.fi::fa17abc8-51ef-483a-8b4a-e3c6649a81fe" providerId="AD" clId="Web-{07C74B48-6C92-2758-5589-9A480F2A0816}"/>
    <pc:docChg chg="modSld">
      <pc:chgData name="Pölönen Suvi" userId="S::suvi.polonen@edu.lahti.fi::fa17abc8-51ef-483a-8b4a-e3c6649a81fe" providerId="AD" clId="Web-{07C74B48-6C92-2758-5589-9A480F2A0816}" dt="2024-02-09T09:45:40.336" v="75"/>
      <pc:docMkLst>
        <pc:docMk/>
      </pc:docMkLst>
      <pc:sldChg chg="addSp delSp modSp mod setBg setClrOvrMap">
        <pc:chgData name="Pölönen Suvi" userId="S::suvi.polonen@edu.lahti.fi::fa17abc8-51ef-483a-8b4a-e3c6649a81fe" providerId="AD" clId="Web-{07C74B48-6C92-2758-5589-9A480F2A0816}" dt="2024-02-09T09:41:02.576" v="73" actId="20577"/>
        <pc:sldMkLst>
          <pc:docMk/>
          <pc:sldMk cId="782385677" sldId="256"/>
        </pc:sldMkLst>
        <pc:spChg chg="mod">
          <ac:chgData name="Pölönen Suvi" userId="S::suvi.polonen@edu.lahti.fi::fa17abc8-51ef-483a-8b4a-e3c6649a81fe" providerId="AD" clId="Web-{07C74B48-6C92-2758-5589-9A480F2A0816}" dt="2024-02-09T09:41:02.576" v="73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Pölönen Suvi" userId="S::suvi.polonen@edu.lahti.fi::fa17abc8-51ef-483a-8b4a-e3c6649a81fe" providerId="AD" clId="Web-{07C74B48-6C92-2758-5589-9A480F2A0816}" dt="2024-02-09T09:30:41.726" v="23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Pölönen Suvi" userId="S::suvi.polonen@edu.lahti.fi::fa17abc8-51ef-483a-8b4a-e3c6649a81fe" providerId="AD" clId="Web-{07C74B48-6C92-2758-5589-9A480F2A0816}" dt="2024-02-09T09:30:41.726" v="23"/>
          <ac:spMkLst>
            <pc:docMk/>
            <pc:sldMk cId="782385677" sldId="256"/>
            <ac:spMk id="10" creationId="{D4995BF0-8E87-4ECF-904C-D047955C15CE}"/>
          </ac:spMkLst>
        </pc:spChg>
        <pc:picChg chg="add del mod">
          <ac:chgData name="Pölönen Suvi" userId="S::suvi.polonen@edu.lahti.fi::fa17abc8-51ef-483a-8b4a-e3c6649a81fe" providerId="AD" clId="Web-{07C74B48-6C92-2758-5589-9A480F2A0816}" dt="2024-02-09T09:30:07.849" v="21"/>
          <ac:picMkLst>
            <pc:docMk/>
            <pc:sldMk cId="782385677" sldId="256"/>
            <ac:picMk id="4" creationId="{6547B8A0-BBBF-2CB5-AEB4-C907A1CD9188}"/>
          </ac:picMkLst>
        </pc:picChg>
        <pc:picChg chg="add mod">
          <ac:chgData name="Pölönen Suvi" userId="S::suvi.polonen@edu.lahti.fi::fa17abc8-51ef-483a-8b4a-e3c6649a81fe" providerId="AD" clId="Web-{07C74B48-6C92-2758-5589-9A480F2A0816}" dt="2024-02-09T09:30:41.726" v="23"/>
          <ac:picMkLst>
            <pc:docMk/>
            <pc:sldMk cId="782385677" sldId="256"/>
            <ac:picMk id="5" creationId="{49A36A53-ABE6-3E84-DB7A-07BB8641B78C}"/>
          </ac:picMkLst>
        </pc:picChg>
      </pc:sldChg>
      <pc:sldChg chg="addSp delSp modSp">
        <pc:chgData name="Pölönen Suvi" userId="S::suvi.polonen@edu.lahti.fi::fa17abc8-51ef-483a-8b4a-e3c6649a81fe" providerId="AD" clId="Web-{07C74B48-6C92-2758-5589-9A480F2A0816}" dt="2024-02-09T09:36:24.019" v="46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07C74B48-6C92-2758-5589-9A480F2A0816}" dt="2024-02-09T09:36:24.019" v="46"/>
          <ac:spMkLst>
            <pc:docMk/>
            <pc:sldMk cId="3870136631" sldId="260"/>
            <ac:spMk id="2" creationId="{54494F61-98EC-46F7-BAF9-672549EF17F5}"/>
          </ac:spMkLst>
        </pc:spChg>
        <pc:spChg chg="mod ord">
          <ac:chgData name="Pölönen Suvi" userId="S::suvi.polonen@edu.lahti.fi::fa17abc8-51ef-483a-8b4a-e3c6649a81fe" providerId="AD" clId="Web-{07C74B48-6C92-2758-5589-9A480F2A0816}" dt="2024-02-09T09:36:24.019" v="46"/>
          <ac:spMkLst>
            <pc:docMk/>
            <pc:sldMk cId="3870136631" sldId="260"/>
            <ac:spMk id="3" creationId="{FA4FACA2-51DD-4FCC-A244-D011069E6186}"/>
          </ac:spMkLst>
        </pc:spChg>
        <pc:spChg chg="del">
          <ac:chgData name="Pölönen Suvi" userId="S::suvi.polonen@edu.lahti.fi::fa17abc8-51ef-483a-8b4a-e3c6649a81fe" providerId="AD" clId="Web-{07C74B48-6C92-2758-5589-9A480F2A0816}" dt="2024-02-09T09:36:05.003" v="45"/>
          <ac:spMkLst>
            <pc:docMk/>
            <pc:sldMk cId="3870136631" sldId="260"/>
            <ac:spMk id="10" creationId="{FD9699C9-77F1-4E33-A750-CB78C7EA29E6}"/>
          </ac:spMkLst>
        </pc:spChg>
        <pc:spChg chg="del">
          <ac:chgData name="Pölönen Suvi" userId="S::suvi.polonen@edu.lahti.fi::fa17abc8-51ef-483a-8b4a-e3c6649a81fe" providerId="AD" clId="Web-{07C74B48-6C92-2758-5589-9A480F2A0816}" dt="2024-02-09T09:36:05.003" v="45"/>
          <ac:spMkLst>
            <pc:docMk/>
            <pc:sldMk cId="3870136631" sldId="260"/>
            <ac:spMk id="11" creationId="{B1CCD5EF-766D-43B9-A25D-19122E5FB181}"/>
          </ac:spMkLst>
        </pc:spChg>
        <pc:picChg chg="add mod ord">
          <ac:chgData name="Pölönen Suvi" userId="S::suvi.polonen@edu.lahti.fi::fa17abc8-51ef-483a-8b4a-e3c6649a81fe" providerId="AD" clId="Web-{07C74B48-6C92-2758-5589-9A480F2A0816}" dt="2024-02-09T09:36:24.019" v="46"/>
          <ac:picMkLst>
            <pc:docMk/>
            <pc:sldMk cId="3870136631" sldId="260"/>
            <ac:picMk id="4" creationId="{CA7F78E8-8CB1-ED00-2791-8409A924D93D}"/>
          </ac:picMkLst>
        </pc:picChg>
      </pc:sldChg>
      <pc:sldChg chg="addSp delSp modSp">
        <pc:chgData name="Pölönen Suvi" userId="S::suvi.polonen@edu.lahti.fi::fa17abc8-51ef-483a-8b4a-e3c6649a81fe" providerId="AD" clId="Web-{07C74B48-6C92-2758-5589-9A480F2A0816}" dt="2024-02-09T09:38:41.649" v="65" actId="20577"/>
        <pc:sldMkLst>
          <pc:docMk/>
          <pc:sldMk cId="2154002420" sldId="264"/>
        </pc:sldMkLst>
        <pc:spChg chg="mod">
          <ac:chgData name="Pölönen Suvi" userId="S::suvi.polonen@edu.lahti.fi::fa17abc8-51ef-483a-8b4a-e3c6649a81fe" providerId="AD" clId="Web-{07C74B48-6C92-2758-5589-9A480F2A0816}" dt="2024-02-09T09:38:27.617" v="63" actId="14100"/>
          <ac:spMkLst>
            <pc:docMk/>
            <pc:sldMk cId="2154002420" sldId="264"/>
            <ac:spMk id="2" creationId="{48232BAF-B9A6-4308-AE7C-9223FD0FB249}"/>
          </ac:spMkLst>
        </pc:spChg>
        <pc:spChg chg="mod">
          <ac:chgData name="Pölönen Suvi" userId="S::suvi.polonen@edu.lahti.fi::fa17abc8-51ef-483a-8b4a-e3c6649a81fe" providerId="AD" clId="Web-{07C74B48-6C92-2758-5589-9A480F2A0816}" dt="2024-02-09T09:38:41.649" v="65" actId="20577"/>
          <ac:spMkLst>
            <pc:docMk/>
            <pc:sldMk cId="2154002420" sldId="264"/>
            <ac:spMk id="3" creationId="{D5EF46FE-3E65-4233-9155-AB303F3C0B81}"/>
          </ac:spMkLst>
        </pc:spChg>
        <pc:spChg chg="add del">
          <ac:chgData name="Pölönen Suvi" userId="S::suvi.polonen@edu.lahti.fi::fa17abc8-51ef-483a-8b4a-e3c6649a81fe" providerId="AD" clId="Web-{07C74B48-6C92-2758-5589-9A480F2A0816}" dt="2024-02-09T09:37:45.788" v="50"/>
          <ac:spMkLst>
            <pc:docMk/>
            <pc:sldMk cId="2154002420" sldId="264"/>
            <ac:spMk id="8" creationId="{AD6F6937-3B5A-4391-9F37-58A571B362A9}"/>
          </ac:spMkLst>
        </pc:spChg>
        <pc:picChg chg="add mod">
          <ac:chgData name="Pölönen Suvi" userId="S::suvi.polonen@edu.lahti.fi::fa17abc8-51ef-483a-8b4a-e3c6649a81fe" providerId="AD" clId="Web-{07C74B48-6C92-2758-5589-9A480F2A0816}" dt="2024-02-09T09:37:45.788" v="50"/>
          <ac:picMkLst>
            <pc:docMk/>
            <pc:sldMk cId="2154002420" sldId="264"/>
            <ac:picMk id="4" creationId="{93EBFB62-07BA-2469-0409-2D0D1C7FA9ED}"/>
          </ac:picMkLst>
        </pc:picChg>
      </pc:sldChg>
      <pc:sldChg chg="addSp delSp modSp">
        <pc:chgData name="Pölönen Suvi" userId="S::suvi.polonen@edu.lahti.fi::fa17abc8-51ef-483a-8b4a-e3c6649a81fe" providerId="AD" clId="Web-{07C74B48-6C92-2758-5589-9A480F2A0816}" dt="2024-02-09T09:35:32.236" v="43" actId="1076"/>
        <pc:sldMkLst>
          <pc:docMk/>
          <pc:sldMk cId="1659139101" sldId="265"/>
        </pc:sldMkLst>
        <pc:spChg chg="mod">
          <ac:chgData name="Pölönen Suvi" userId="S::suvi.polonen@edu.lahti.fi::fa17abc8-51ef-483a-8b4a-e3c6649a81fe" providerId="AD" clId="Web-{07C74B48-6C92-2758-5589-9A480F2A0816}" dt="2024-02-09T09:35:10.408" v="40" actId="1076"/>
          <ac:spMkLst>
            <pc:docMk/>
            <pc:sldMk cId="1659139101" sldId="265"/>
            <ac:spMk id="2" creationId="{20B9EFBF-91F3-4E58-A569-D1CC5B5FD04E}"/>
          </ac:spMkLst>
        </pc:spChg>
        <pc:spChg chg="mod ord">
          <ac:chgData name="Pölönen Suvi" userId="S::suvi.polonen@edu.lahti.fi::fa17abc8-51ef-483a-8b4a-e3c6649a81fe" providerId="AD" clId="Web-{07C74B48-6C92-2758-5589-9A480F2A0816}" dt="2024-02-09T09:35:24.329" v="42" actId="14100"/>
          <ac:spMkLst>
            <pc:docMk/>
            <pc:sldMk cId="1659139101" sldId="265"/>
            <ac:spMk id="3" creationId="{B772AD1D-DDB1-451F-9CAE-1932CF8A1DE6}"/>
          </ac:spMkLst>
        </pc:spChg>
        <pc:spChg chg="add del">
          <ac:chgData name="Pölönen Suvi" userId="S::suvi.polonen@edu.lahti.fi::fa17abc8-51ef-483a-8b4a-e3c6649a81fe" providerId="AD" clId="Web-{07C74B48-6C92-2758-5589-9A480F2A0816}" dt="2024-02-09T09:34:49.203" v="35"/>
          <ac:spMkLst>
            <pc:docMk/>
            <pc:sldMk cId="1659139101" sldId="265"/>
            <ac:spMk id="7" creationId="{B1CCD5EF-766D-43B9-A25D-19122E5FB181}"/>
          </ac:spMkLst>
        </pc:spChg>
        <pc:spChg chg="del">
          <ac:chgData name="Pölönen Suvi" userId="S::suvi.polonen@edu.lahti.fi::fa17abc8-51ef-483a-8b4a-e3c6649a81fe" providerId="AD" clId="Web-{07C74B48-6C92-2758-5589-9A480F2A0816}" dt="2024-02-09T09:33:01.137" v="25"/>
          <ac:spMkLst>
            <pc:docMk/>
            <pc:sldMk cId="1659139101" sldId="265"/>
            <ac:spMk id="8" creationId="{AD6F6937-3B5A-4391-9F37-58A571B362A9}"/>
          </ac:spMkLst>
        </pc:spChg>
        <pc:spChg chg="add del">
          <ac:chgData name="Pölönen Suvi" userId="S::suvi.polonen@edu.lahti.fi::fa17abc8-51ef-483a-8b4a-e3c6649a81fe" providerId="AD" clId="Web-{07C74B48-6C92-2758-5589-9A480F2A0816}" dt="2024-02-09T09:34:49.203" v="35"/>
          <ac:spMkLst>
            <pc:docMk/>
            <pc:sldMk cId="1659139101" sldId="265"/>
            <ac:spMk id="10" creationId="{FD9699C9-77F1-4E33-A750-CB78C7EA29E6}"/>
          </ac:spMkLst>
        </pc:spChg>
        <pc:picChg chg="add del mod">
          <ac:chgData name="Pölönen Suvi" userId="S::suvi.polonen@edu.lahti.fi::fa17abc8-51ef-483a-8b4a-e3c6649a81fe" providerId="AD" clId="Web-{07C74B48-6C92-2758-5589-9A480F2A0816}" dt="2024-02-09T09:33:52.482" v="30"/>
          <ac:picMkLst>
            <pc:docMk/>
            <pc:sldMk cId="1659139101" sldId="265"/>
            <ac:picMk id="4" creationId="{1D9A4FE9-020E-CA99-D99E-B6A4A768949C}"/>
          </ac:picMkLst>
        </pc:picChg>
        <pc:picChg chg="add del mod">
          <ac:chgData name="Pölönen Suvi" userId="S::suvi.polonen@edu.lahti.fi::fa17abc8-51ef-483a-8b4a-e3c6649a81fe" providerId="AD" clId="Web-{07C74B48-6C92-2758-5589-9A480F2A0816}" dt="2024-02-09T09:33:24.075" v="27"/>
          <ac:picMkLst>
            <pc:docMk/>
            <pc:sldMk cId="1659139101" sldId="265"/>
            <ac:picMk id="5" creationId="{F7E52814-1A44-6B1D-C292-40223DBD2E30}"/>
          </ac:picMkLst>
        </pc:picChg>
        <pc:picChg chg="add del mod">
          <ac:chgData name="Pölönen Suvi" userId="S::suvi.polonen@edu.lahti.fi::fa17abc8-51ef-483a-8b4a-e3c6649a81fe" providerId="AD" clId="Web-{07C74B48-6C92-2758-5589-9A480F2A0816}" dt="2024-02-09T09:33:51.404" v="29"/>
          <ac:picMkLst>
            <pc:docMk/>
            <pc:sldMk cId="1659139101" sldId="265"/>
            <ac:picMk id="6" creationId="{6A9A8925-B16B-6332-2DB8-80B6DF256BD7}"/>
          </ac:picMkLst>
        </pc:picChg>
        <pc:picChg chg="add del mod">
          <ac:chgData name="Pölönen Suvi" userId="S::suvi.polonen@edu.lahti.fi::fa17abc8-51ef-483a-8b4a-e3c6649a81fe" providerId="AD" clId="Web-{07C74B48-6C92-2758-5589-9A480F2A0816}" dt="2024-02-09T09:34:17.765" v="33"/>
          <ac:picMkLst>
            <pc:docMk/>
            <pc:sldMk cId="1659139101" sldId="265"/>
            <ac:picMk id="9" creationId="{990A55CC-7D39-5747-F69D-A8141F7799E3}"/>
          </ac:picMkLst>
        </pc:picChg>
        <pc:picChg chg="add mod">
          <ac:chgData name="Pölönen Suvi" userId="S::suvi.polonen@edu.lahti.fi::fa17abc8-51ef-483a-8b4a-e3c6649a81fe" providerId="AD" clId="Web-{07C74B48-6C92-2758-5589-9A480F2A0816}" dt="2024-02-09T09:35:32.236" v="43" actId="1076"/>
          <ac:picMkLst>
            <pc:docMk/>
            <pc:sldMk cId="1659139101" sldId="265"/>
            <ac:picMk id="11" creationId="{1D456A80-7414-5CFF-83A6-4842507C0A34}"/>
          </ac:picMkLst>
        </pc:picChg>
      </pc:sldChg>
      <pc:sldChg chg="modSp">
        <pc:chgData name="Pölönen Suvi" userId="S::suvi.polonen@edu.lahti.fi::fa17abc8-51ef-483a-8b4a-e3c6649a81fe" providerId="AD" clId="Web-{07C74B48-6C92-2758-5589-9A480F2A0816}" dt="2024-02-09T09:45:40.336" v="75"/>
        <pc:sldMkLst>
          <pc:docMk/>
          <pc:sldMk cId="1487160311" sldId="266"/>
        </pc:sldMkLst>
        <pc:graphicFrameChg chg="mod modGraphic">
          <ac:chgData name="Pölönen Suvi" userId="S::suvi.polonen@edu.lahti.fi::fa17abc8-51ef-483a-8b4a-e3c6649a81fe" providerId="AD" clId="Web-{07C74B48-6C92-2758-5589-9A480F2A0816}" dt="2024-02-09T09:45:40.336" v="75"/>
          <ac:graphicFrameMkLst>
            <pc:docMk/>
            <pc:sldMk cId="1487160311" sldId="266"/>
            <ac:graphicFrameMk id="5" creationId="{0A43B9C8-3EB3-499A-B131-9EFF9691C2DC}"/>
          </ac:graphicFrameMkLst>
        </pc:graphicFrameChg>
      </pc:sldChg>
      <pc:sldChg chg="modSp">
        <pc:chgData name="Pölönen Suvi" userId="S::suvi.polonen@edu.lahti.fi::fa17abc8-51ef-483a-8b4a-e3c6649a81fe" providerId="AD" clId="Web-{07C74B48-6C92-2758-5589-9A480F2A0816}" dt="2024-02-09T09:40:00.480" v="72"/>
        <pc:sldMkLst>
          <pc:docMk/>
          <pc:sldMk cId="1504610635" sldId="268"/>
        </pc:sldMkLst>
        <pc:graphicFrameChg chg="mod modGraphic">
          <ac:chgData name="Pölönen Suvi" userId="S::suvi.polonen@edu.lahti.fi::fa17abc8-51ef-483a-8b4a-e3c6649a81fe" providerId="AD" clId="Web-{07C74B48-6C92-2758-5589-9A480F2A0816}" dt="2024-02-09T09:40:00.480" v="72"/>
          <ac:graphicFrameMkLst>
            <pc:docMk/>
            <pc:sldMk cId="1504610635" sldId="268"/>
            <ac:graphicFrameMk id="5" creationId="{0A43B9C8-3EB3-499A-B131-9EFF9691C2DC}"/>
          </ac:graphicFrameMkLst>
        </pc:graphicFrameChg>
      </pc:sldChg>
    </pc:docChg>
  </pc:docChgLst>
  <pc:docChgLst>
    <pc:chgData name="Pölönen Suvi" userId="S::suvi.polonen@edu.lahti.fi::fa17abc8-51ef-483a-8b4a-e3c6649a81fe" providerId="AD" clId="Web-{1D641D72-8054-7BFB-B0C5-0332EFD20784}"/>
    <pc:docChg chg="modSld">
      <pc:chgData name="Pölönen Suvi" userId="S::suvi.polonen@edu.lahti.fi::fa17abc8-51ef-483a-8b4a-e3c6649a81fe" providerId="AD" clId="Web-{1D641D72-8054-7BFB-B0C5-0332EFD20784}" dt="2023-02-13T07:55:38.175" v="65" actId="14100"/>
      <pc:docMkLst>
        <pc:docMk/>
      </pc:docMkLst>
      <pc:sldChg chg="modSp">
        <pc:chgData name="Pölönen Suvi" userId="S::suvi.polonen@edu.lahti.fi::fa17abc8-51ef-483a-8b4a-e3c6649a81fe" providerId="AD" clId="Web-{1D641D72-8054-7BFB-B0C5-0332EFD20784}" dt="2023-02-13T07:55:38.175" v="65" actId="14100"/>
        <pc:sldMkLst>
          <pc:docMk/>
          <pc:sldMk cId="1820007306" sldId="257"/>
        </pc:sldMkLst>
        <pc:spChg chg="mod">
          <ac:chgData name="Pölönen Suvi" userId="S::suvi.polonen@edu.lahti.fi::fa17abc8-51ef-483a-8b4a-e3c6649a81fe" providerId="AD" clId="Web-{1D641D72-8054-7BFB-B0C5-0332EFD20784}" dt="2023-02-13T07:55:38.175" v="65" actId="14100"/>
          <ac:spMkLst>
            <pc:docMk/>
            <pc:sldMk cId="1820007306" sldId="257"/>
            <ac:spMk id="2" creationId="{000C47D6-B14D-41ED-87C5-314C256FA839}"/>
          </ac:spMkLst>
        </pc:spChg>
        <pc:graphicFrameChg chg="mod modGraphic">
          <ac:chgData name="Pölönen Suvi" userId="S::suvi.polonen@edu.lahti.fi::fa17abc8-51ef-483a-8b4a-e3c6649a81fe" providerId="AD" clId="Web-{1D641D72-8054-7BFB-B0C5-0332EFD20784}" dt="2023-02-13T07:55:27.003" v="63" actId="1076"/>
          <ac:graphicFrameMkLst>
            <pc:docMk/>
            <pc:sldMk cId="1820007306" sldId="257"/>
            <ac:graphicFrameMk id="3" creationId="{CE543850-BFBC-4830-B780-1BAC24984DDB}"/>
          </ac:graphicFrameMkLst>
        </pc:graphicFrameChg>
      </pc:sldChg>
      <pc:sldChg chg="modSp">
        <pc:chgData name="Pölönen Suvi" userId="S::suvi.polonen@edu.lahti.fi::fa17abc8-51ef-483a-8b4a-e3c6649a81fe" providerId="AD" clId="Web-{1D641D72-8054-7BFB-B0C5-0332EFD20784}" dt="2023-02-13T07:52:41.981" v="39"/>
        <pc:sldMkLst>
          <pc:docMk/>
          <pc:sldMk cId="3648743820" sldId="258"/>
        </pc:sldMkLst>
        <pc:graphicFrameChg chg="mod modGraphic">
          <ac:chgData name="Pölönen Suvi" userId="S::suvi.polonen@edu.lahti.fi::fa17abc8-51ef-483a-8b4a-e3c6649a81fe" providerId="AD" clId="Web-{1D641D72-8054-7BFB-B0C5-0332EFD20784}" dt="2023-02-13T07:52:41.981" v="39"/>
          <ac:graphicFrameMkLst>
            <pc:docMk/>
            <pc:sldMk cId="3648743820" sldId="258"/>
            <ac:graphicFrameMk id="5" creationId="{0939840F-6607-4A1B-BE5B-01CF15D9E2F3}"/>
          </ac:graphicFrameMkLst>
        </pc:graphicFrameChg>
      </pc:sldChg>
      <pc:sldChg chg="modSp">
        <pc:chgData name="Pölönen Suvi" userId="S::suvi.polonen@edu.lahti.fi::fa17abc8-51ef-483a-8b4a-e3c6649a81fe" providerId="AD" clId="Web-{1D641D72-8054-7BFB-B0C5-0332EFD20784}" dt="2023-02-13T07:54:32.470" v="56" actId="20577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1D641D72-8054-7BFB-B0C5-0332EFD20784}" dt="2023-02-13T07:54:32.470" v="56" actId="20577"/>
          <ac:spMkLst>
            <pc:docMk/>
            <pc:sldMk cId="98968312" sldId="259"/>
            <ac:spMk id="2" creationId="{0806D327-B0EA-4B7D-953C-6CAD880B38FA}"/>
          </ac:spMkLst>
        </pc:spChg>
        <pc:graphicFrameChg chg="mod modGraphic">
          <ac:chgData name="Pölönen Suvi" userId="S::suvi.polonen@edu.lahti.fi::fa17abc8-51ef-483a-8b4a-e3c6649a81fe" providerId="AD" clId="Web-{1D641D72-8054-7BFB-B0C5-0332EFD20784}" dt="2023-02-13T07:52:18.511" v="25"/>
          <ac:graphicFrameMkLst>
            <pc:docMk/>
            <pc:sldMk cId="98968312" sldId="259"/>
            <ac:graphicFrameMk id="3" creationId="{355CB1C7-FB0F-4E77-A269-16BF47741B0F}"/>
          </ac:graphicFrameMkLst>
        </pc:graphicFrameChg>
      </pc:sldChg>
      <pc:sldChg chg="modSp">
        <pc:chgData name="Pölönen Suvi" userId="S::suvi.polonen@edu.lahti.fi::fa17abc8-51ef-483a-8b4a-e3c6649a81fe" providerId="AD" clId="Web-{1D641D72-8054-7BFB-B0C5-0332EFD20784}" dt="2023-02-13T07:50:34.976" v="2" actId="20577"/>
        <pc:sldMkLst>
          <pc:docMk/>
          <pc:sldMk cId="1487160311" sldId="266"/>
        </pc:sldMkLst>
        <pc:spChg chg="mod">
          <ac:chgData name="Pölönen Suvi" userId="S::suvi.polonen@edu.lahti.fi::fa17abc8-51ef-483a-8b4a-e3c6649a81fe" providerId="AD" clId="Web-{1D641D72-8054-7BFB-B0C5-0332EFD20784}" dt="2023-02-13T07:50:34.976" v="2" actId="20577"/>
          <ac:spMkLst>
            <pc:docMk/>
            <pc:sldMk cId="1487160311" sldId="266"/>
            <ac:spMk id="2" creationId="{3329ABA6-734D-46E1-8B1B-E8A9F55A32BF}"/>
          </ac:spMkLst>
        </pc:spChg>
        <pc:spChg chg="mod">
          <ac:chgData name="Pölönen Suvi" userId="S::suvi.polonen@edu.lahti.fi::fa17abc8-51ef-483a-8b4a-e3c6649a81fe" providerId="AD" clId="Web-{1D641D72-8054-7BFB-B0C5-0332EFD20784}" dt="2023-02-13T07:50:27.710" v="1" actId="20577"/>
          <ac:spMkLst>
            <pc:docMk/>
            <pc:sldMk cId="1487160311" sldId="266"/>
            <ac:spMk id="8" creationId="{B2307A31-9A59-49CD-9A7F-10C5D4B06457}"/>
          </ac:spMkLst>
        </pc:spChg>
      </pc:sldChg>
      <pc:sldChg chg="modSp">
        <pc:chgData name="Pölönen Suvi" userId="S::suvi.polonen@edu.lahti.fi::fa17abc8-51ef-483a-8b4a-e3c6649a81fe" providerId="AD" clId="Web-{1D641D72-8054-7BFB-B0C5-0332EFD20784}" dt="2023-02-13T07:53:46.108" v="53" actId="20577"/>
        <pc:sldMkLst>
          <pc:docMk/>
          <pc:sldMk cId="1394048389" sldId="269"/>
        </pc:sldMkLst>
        <pc:spChg chg="mod">
          <ac:chgData name="Pölönen Suvi" userId="S::suvi.polonen@edu.lahti.fi::fa17abc8-51ef-483a-8b4a-e3c6649a81fe" providerId="AD" clId="Web-{1D641D72-8054-7BFB-B0C5-0332EFD20784}" dt="2023-02-13T07:53:46.108" v="53" actId="20577"/>
          <ac:spMkLst>
            <pc:docMk/>
            <pc:sldMk cId="1394048389" sldId="269"/>
            <ac:spMk id="3" creationId="{9E4ABB3A-257E-4877-A59B-366B4432919D}"/>
          </ac:spMkLst>
        </pc:spChg>
      </pc:sldChg>
    </pc:docChg>
  </pc:docChgLst>
  <pc:docChgLst>
    <pc:chgData name="Pölönen Suvi" userId="S::suvi.polonen@edu.lahti.fi::fa17abc8-51ef-483a-8b4a-e3c6649a81fe" providerId="AD" clId="Web-{AE7FF728-589E-38BF-D3EA-28F2B8570105}"/>
    <pc:docChg chg="addSld delSld modSld">
      <pc:chgData name="Pölönen Suvi" userId="S::suvi.polonen@edu.lahti.fi::fa17abc8-51ef-483a-8b4a-e3c6649a81fe" providerId="AD" clId="Web-{AE7FF728-589E-38BF-D3EA-28F2B8570105}" dt="2021-01-28T08:04:55.371" v="539"/>
      <pc:docMkLst>
        <pc:docMk/>
      </pc:docMkLst>
      <pc:sldChg chg="modSp">
        <pc:chgData name="Pölönen Suvi" userId="S::suvi.polonen@edu.lahti.fi::fa17abc8-51ef-483a-8b4a-e3c6649a81fe" providerId="AD" clId="Web-{AE7FF728-589E-38BF-D3EA-28F2B8570105}" dt="2021-01-28T08:04:45.777" v="538" actId="20577"/>
        <pc:sldMkLst>
          <pc:docMk/>
          <pc:sldMk cId="782385677" sldId="256"/>
        </pc:sldMkLst>
        <pc:spChg chg="mod">
          <ac:chgData name="Pölönen Suvi" userId="S::suvi.polonen@edu.lahti.fi::fa17abc8-51ef-483a-8b4a-e3c6649a81fe" providerId="AD" clId="Web-{AE7FF728-589E-38BF-D3EA-28F2B8570105}" dt="2021-01-28T08:04:45.777" v="538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">
        <pc:chgData name="Pölönen Suvi" userId="S::suvi.polonen@edu.lahti.fi::fa17abc8-51ef-483a-8b4a-e3c6649a81fe" providerId="AD" clId="Web-{AE7FF728-589E-38BF-D3EA-28F2B8570105}" dt="2021-01-28T08:04:55.371" v="539"/>
        <pc:sldMkLst>
          <pc:docMk/>
          <pc:sldMk cId="1820007306" sldId="257"/>
        </pc:sldMkLst>
        <pc:spChg chg="mod">
          <ac:chgData name="Pölönen Suvi" userId="S::suvi.polonen@edu.lahti.fi::fa17abc8-51ef-483a-8b4a-e3c6649a81fe" providerId="AD" clId="Web-{AE7FF728-589E-38BF-D3EA-28F2B8570105}" dt="2021-01-28T07:52:32.347" v="115" actId="20577"/>
          <ac:spMkLst>
            <pc:docMk/>
            <pc:sldMk cId="1820007306" sldId="257"/>
            <ac:spMk id="2" creationId="{000C47D6-B14D-41ED-87C5-314C256FA839}"/>
          </ac:spMkLst>
        </pc:spChg>
        <pc:graphicFrameChg chg="mod modGraphic">
          <ac:chgData name="Pölönen Suvi" userId="S::suvi.polonen@edu.lahti.fi::fa17abc8-51ef-483a-8b4a-e3c6649a81fe" providerId="AD" clId="Web-{AE7FF728-589E-38BF-D3EA-28F2B8570105}" dt="2021-01-28T08:04:55.371" v="539"/>
          <ac:graphicFrameMkLst>
            <pc:docMk/>
            <pc:sldMk cId="1820007306" sldId="257"/>
            <ac:graphicFrameMk id="3" creationId="{CE543850-BFBC-4830-B780-1BAC24984DDB}"/>
          </ac:graphicFrameMkLst>
        </pc:graphicFrameChg>
      </pc:sldChg>
      <pc:sldChg chg="modSp">
        <pc:chgData name="Pölönen Suvi" userId="S::suvi.polonen@edu.lahti.fi::fa17abc8-51ef-483a-8b4a-e3c6649a81fe" providerId="AD" clId="Web-{AE7FF728-589E-38BF-D3EA-28F2B8570105}" dt="2021-01-28T07:54:00.473" v="224" actId="20577"/>
        <pc:sldMkLst>
          <pc:docMk/>
          <pc:sldMk cId="3648743820" sldId="258"/>
        </pc:sldMkLst>
        <pc:spChg chg="mod">
          <ac:chgData name="Pölönen Suvi" userId="S::suvi.polonen@edu.lahti.fi::fa17abc8-51ef-483a-8b4a-e3c6649a81fe" providerId="AD" clId="Web-{AE7FF728-589E-38BF-D3EA-28F2B8570105}" dt="2021-01-28T07:54:00.473" v="224" actId="20577"/>
          <ac:spMkLst>
            <pc:docMk/>
            <pc:sldMk cId="3648743820" sldId="258"/>
            <ac:spMk id="3" creationId="{1FDB8E6B-0BFE-409B-95D5-3CE01BCC4BC3}"/>
          </ac:spMkLst>
        </pc:spChg>
        <pc:graphicFrameChg chg="mod modGraphic">
          <ac:chgData name="Pölönen Suvi" userId="S::suvi.polonen@edu.lahti.fi::fa17abc8-51ef-483a-8b4a-e3c6649a81fe" providerId="AD" clId="Web-{AE7FF728-589E-38BF-D3EA-28F2B8570105}" dt="2021-01-28T07:53:41.426" v="209"/>
          <ac:graphicFrameMkLst>
            <pc:docMk/>
            <pc:sldMk cId="3648743820" sldId="258"/>
            <ac:graphicFrameMk id="5" creationId="{0939840F-6607-4A1B-BE5B-01CF15D9E2F3}"/>
          </ac:graphicFrameMkLst>
        </pc:graphicFrameChg>
      </pc:sldChg>
      <pc:sldChg chg="modSp">
        <pc:chgData name="Pölönen Suvi" userId="S::suvi.polonen@edu.lahti.fi::fa17abc8-51ef-483a-8b4a-e3c6649a81fe" providerId="AD" clId="Web-{AE7FF728-589E-38BF-D3EA-28F2B8570105}" dt="2021-01-28T07:54:31.833" v="241" actId="20577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AE7FF728-589E-38BF-D3EA-28F2B8570105}" dt="2021-01-28T07:54:31.833" v="241" actId="20577"/>
          <ac:spMkLst>
            <pc:docMk/>
            <pc:sldMk cId="98968312" sldId="259"/>
            <ac:spMk id="2" creationId="{0806D327-B0EA-4B7D-953C-6CAD880B38FA}"/>
          </ac:spMkLst>
        </pc:spChg>
        <pc:graphicFrameChg chg="mod modGraphic">
          <ac:chgData name="Pölönen Suvi" userId="S::suvi.polonen@edu.lahti.fi::fa17abc8-51ef-483a-8b4a-e3c6649a81fe" providerId="AD" clId="Web-{AE7FF728-589E-38BF-D3EA-28F2B8570105}" dt="2021-01-28T07:53:48.067" v="221"/>
          <ac:graphicFrameMkLst>
            <pc:docMk/>
            <pc:sldMk cId="98968312" sldId="259"/>
            <ac:graphicFrameMk id="3" creationId="{355CB1C7-FB0F-4E77-A269-16BF47741B0F}"/>
          </ac:graphicFrameMkLst>
        </pc:graphicFrameChg>
      </pc:sldChg>
      <pc:sldChg chg="modSp">
        <pc:chgData name="Pölönen Suvi" userId="S::suvi.polonen@edu.lahti.fi::fa17abc8-51ef-483a-8b4a-e3c6649a81fe" providerId="AD" clId="Web-{AE7FF728-589E-38BF-D3EA-28F2B8570105}" dt="2021-01-28T07:56:13.584" v="284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AE7FF728-589E-38BF-D3EA-28F2B8570105}" dt="2021-01-28T07:55:35.146" v="270" actId="20577"/>
          <ac:spMkLst>
            <pc:docMk/>
            <pc:sldMk cId="3870136631" sldId="260"/>
            <ac:spMk id="2" creationId="{54494F61-98EC-46F7-BAF9-672549EF17F5}"/>
          </ac:spMkLst>
        </pc:spChg>
        <pc:spChg chg="mod">
          <ac:chgData name="Pölönen Suvi" userId="S::suvi.polonen@edu.lahti.fi::fa17abc8-51ef-483a-8b4a-e3c6649a81fe" providerId="AD" clId="Web-{AE7FF728-589E-38BF-D3EA-28F2B8570105}" dt="2021-01-28T07:56:13.584" v="284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modSp">
        <pc:chgData name="Pölönen Suvi" userId="S::suvi.polonen@edu.lahti.fi::fa17abc8-51ef-483a-8b4a-e3c6649a81fe" providerId="AD" clId="Web-{AE7FF728-589E-38BF-D3EA-28F2B8570105}" dt="2021-01-28T08:03:47.120" v="527"/>
        <pc:sldMkLst>
          <pc:docMk/>
          <pc:sldMk cId="89209913" sldId="261"/>
        </pc:sldMkLst>
        <pc:graphicFrameChg chg="mod modGraphic">
          <ac:chgData name="Pölönen Suvi" userId="S::suvi.polonen@edu.lahti.fi::fa17abc8-51ef-483a-8b4a-e3c6649a81fe" providerId="AD" clId="Web-{AE7FF728-589E-38BF-D3EA-28F2B8570105}" dt="2021-01-28T08:03:47.120" v="527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modSp">
        <pc:chgData name="Pölönen Suvi" userId="S::suvi.polonen@edu.lahti.fi::fa17abc8-51ef-483a-8b4a-e3c6649a81fe" providerId="AD" clId="Web-{AE7FF728-589E-38BF-D3EA-28F2B8570105}" dt="2021-01-28T07:59:25.524" v="350"/>
        <pc:sldMkLst>
          <pc:docMk/>
          <pc:sldMk cId="1301770555" sldId="262"/>
        </pc:sldMkLst>
        <pc:graphicFrameChg chg="mod modGraphic">
          <ac:chgData name="Pölönen Suvi" userId="S::suvi.polonen@edu.lahti.fi::fa17abc8-51ef-483a-8b4a-e3c6649a81fe" providerId="AD" clId="Web-{AE7FF728-589E-38BF-D3EA-28F2B8570105}" dt="2021-01-28T07:59:25.524" v="350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  <pc:sldChg chg="del">
        <pc:chgData name="Pölönen Suvi" userId="S::suvi.polonen@edu.lahti.fi::fa17abc8-51ef-483a-8b4a-e3c6649a81fe" providerId="AD" clId="Web-{AE7FF728-589E-38BF-D3EA-28F2B8570105}" dt="2021-01-28T08:04:21.215" v="533"/>
        <pc:sldMkLst>
          <pc:docMk/>
          <pc:sldMk cId="368225957" sldId="263"/>
        </pc:sldMkLst>
      </pc:sldChg>
      <pc:sldChg chg="modSp">
        <pc:chgData name="Pölönen Suvi" userId="S::suvi.polonen@edu.lahti.fi::fa17abc8-51ef-483a-8b4a-e3c6649a81fe" providerId="AD" clId="Web-{AE7FF728-589E-38BF-D3EA-28F2B8570105}" dt="2021-01-28T07:57:35.694" v="313" actId="20577"/>
        <pc:sldMkLst>
          <pc:docMk/>
          <pc:sldMk cId="2154002420" sldId="264"/>
        </pc:sldMkLst>
        <pc:spChg chg="mod">
          <ac:chgData name="Pölönen Suvi" userId="S::suvi.polonen@edu.lahti.fi::fa17abc8-51ef-483a-8b4a-e3c6649a81fe" providerId="AD" clId="Web-{AE7FF728-589E-38BF-D3EA-28F2B8570105}" dt="2021-01-28T07:57:05.178" v="304" actId="20577"/>
          <ac:spMkLst>
            <pc:docMk/>
            <pc:sldMk cId="2154002420" sldId="264"/>
            <ac:spMk id="2" creationId="{48232BAF-B9A6-4308-AE7C-9223FD0FB249}"/>
          </ac:spMkLst>
        </pc:spChg>
        <pc:spChg chg="mod">
          <ac:chgData name="Pölönen Suvi" userId="S::suvi.polonen@edu.lahti.fi::fa17abc8-51ef-483a-8b4a-e3c6649a81fe" providerId="AD" clId="Web-{AE7FF728-589E-38BF-D3EA-28F2B8570105}" dt="2021-01-28T07:57:35.694" v="313" actId="20577"/>
          <ac:spMkLst>
            <pc:docMk/>
            <pc:sldMk cId="2154002420" sldId="264"/>
            <ac:spMk id="3" creationId="{D5EF46FE-3E65-4233-9155-AB303F3C0B81}"/>
          </ac:spMkLst>
        </pc:spChg>
      </pc:sldChg>
      <pc:sldChg chg="modSp">
        <pc:chgData name="Pölönen Suvi" userId="S::suvi.polonen@edu.lahti.fi::fa17abc8-51ef-483a-8b4a-e3c6649a81fe" providerId="AD" clId="Web-{AE7FF728-589E-38BF-D3EA-28F2B8570105}" dt="2021-01-28T08:04:02.996" v="532" actId="20577"/>
        <pc:sldMkLst>
          <pc:docMk/>
          <pc:sldMk cId="1659139101" sldId="265"/>
        </pc:sldMkLst>
        <pc:spChg chg="mod">
          <ac:chgData name="Pölönen Suvi" userId="S::suvi.polonen@edu.lahti.fi::fa17abc8-51ef-483a-8b4a-e3c6649a81fe" providerId="AD" clId="Web-{AE7FF728-589E-38BF-D3EA-28F2B8570105}" dt="2021-01-28T08:04:02.996" v="532" actId="20577"/>
          <ac:spMkLst>
            <pc:docMk/>
            <pc:sldMk cId="1659139101" sldId="265"/>
            <ac:spMk id="2" creationId="{20B9EFBF-91F3-4E58-A569-D1CC5B5FD04E}"/>
          </ac:spMkLst>
        </pc:spChg>
      </pc:sldChg>
      <pc:sldChg chg="addSp delSp modSp new">
        <pc:chgData name="Pölönen Suvi" userId="S::suvi.polonen@edu.lahti.fi::fa17abc8-51ef-483a-8b4a-e3c6649a81fe" providerId="AD" clId="Web-{AE7FF728-589E-38BF-D3EA-28F2B8570105}" dt="2021-01-28T08:02:12.479" v="484" actId="20577"/>
        <pc:sldMkLst>
          <pc:docMk/>
          <pc:sldMk cId="1487160311" sldId="266"/>
        </pc:sldMkLst>
        <pc:spChg chg="mod">
          <ac:chgData name="Pölönen Suvi" userId="S::suvi.polonen@edu.lahti.fi::fa17abc8-51ef-483a-8b4a-e3c6649a81fe" providerId="AD" clId="Web-{AE7FF728-589E-38BF-D3EA-28F2B8570105}" dt="2021-01-28T08:02:12.479" v="484" actId="20577"/>
          <ac:spMkLst>
            <pc:docMk/>
            <pc:sldMk cId="1487160311" sldId="266"/>
            <ac:spMk id="2" creationId="{3329ABA6-734D-46E1-8B1B-E8A9F55A32BF}"/>
          </ac:spMkLst>
        </pc:spChg>
        <pc:spChg chg="del mod">
          <ac:chgData name="Pölönen Suvi" userId="S::suvi.polonen@edu.lahti.fi::fa17abc8-51ef-483a-8b4a-e3c6649a81fe" providerId="AD" clId="Web-{AE7FF728-589E-38BF-D3EA-28F2B8570105}" dt="2021-01-28T07:59:57.493" v="371"/>
          <ac:spMkLst>
            <pc:docMk/>
            <pc:sldMk cId="1487160311" sldId="266"/>
            <ac:spMk id="3" creationId="{E96AFF49-2114-421A-95BA-F789C3B14581}"/>
          </ac:spMkLst>
        </pc:spChg>
        <pc:spChg chg="add del mod">
          <ac:chgData name="Pölönen Suvi" userId="S::suvi.polonen@edu.lahti.fi::fa17abc8-51ef-483a-8b4a-e3c6649a81fe" providerId="AD" clId="Web-{AE7FF728-589E-38BF-D3EA-28F2B8570105}" dt="2021-01-28T08:00:43.071" v="395"/>
          <ac:spMkLst>
            <pc:docMk/>
            <pc:sldMk cId="1487160311" sldId="266"/>
            <ac:spMk id="7" creationId="{B340CA9E-11E2-428D-8081-EE0DD739DD99}"/>
          </ac:spMkLst>
        </pc:spChg>
        <pc:spChg chg="add mod">
          <ac:chgData name="Pölönen Suvi" userId="S::suvi.polonen@edu.lahti.fi::fa17abc8-51ef-483a-8b4a-e3c6649a81fe" providerId="AD" clId="Web-{AE7FF728-589E-38BF-D3EA-28F2B8570105}" dt="2021-01-28T08:02:03.713" v="477" actId="1076"/>
          <ac:spMkLst>
            <pc:docMk/>
            <pc:sldMk cId="1487160311" sldId="266"/>
            <ac:spMk id="8" creationId="{B2307A31-9A59-49CD-9A7F-10C5D4B06457}"/>
          </ac:spMkLst>
        </pc:spChg>
        <pc:graphicFrameChg chg="add del mod ord modGraphic">
          <ac:chgData name="Pölönen Suvi" userId="S::suvi.polonen@edu.lahti.fi::fa17abc8-51ef-483a-8b4a-e3c6649a81fe" providerId="AD" clId="Web-{AE7FF728-589E-38BF-D3EA-28F2B8570105}" dt="2021-01-28T08:00:46.728" v="396"/>
          <ac:graphicFrameMkLst>
            <pc:docMk/>
            <pc:sldMk cId="1487160311" sldId="266"/>
            <ac:graphicFrameMk id="5" creationId="{0A43B9C8-3EB3-499A-B131-9EFF9691C2DC}"/>
          </ac:graphicFrameMkLst>
        </pc:graphicFrameChg>
      </pc:sldChg>
      <pc:sldChg chg="new del">
        <pc:chgData name="Pölönen Suvi" userId="S::suvi.polonen@edu.lahti.fi::fa17abc8-51ef-483a-8b4a-e3c6649a81fe" providerId="AD" clId="Web-{AE7FF728-589E-38BF-D3EA-28F2B8570105}" dt="2021-01-28T08:03:12.339" v="502"/>
        <pc:sldMkLst>
          <pc:docMk/>
          <pc:sldMk cId="3166807398" sldId="267"/>
        </pc:sldMkLst>
      </pc:sldChg>
      <pc:sldChg chg="modSp add replId">
        <pc:chgData name="Pölönen Suvi" userId="S::suvi.polonen@edu.lahti.fi::fa17abc8-51ef-483a-8b4a-e3c6649a81fe" providerId="AD" clId="Web-{AE7FF728-589E-38BF-D3EA-28F2B8570105}" dt="2021-01-28T08:03:37.245" v="523" actId="1076"/>
        <pc:sldMkLst>
          <pc:docMk/>
          <pc:sldMk cId="1504610635" sldId="268"/>
        </pc:sldMkLst>
        <pc:spChg chg="mod">
          <ac:chgData name="Pölönen Suvi" userId="S::suvi.polonen@edu.lahti.fi::fa17abc8-51ef-483a-8b4a-e3c6649a81fe" providerId="AD" clId="Web-{AE7FF728-589E-38BF-D3EA-28F2B8570105}" dt="2021-01-28T08:02:51.026" v="501" actId="20577"/>
          <ac:spMkLst>
            <pc:docMk/>
            <pc:sldMk cId="1504610635" sldId="268"/>
            <ac:spMk id="2" creationId="{3329ABA6-734D-46E1-8B1B-E8A9F55A32BF}"/>
          </ac:spMkLst>
        </pc:spChg>
        <pc:spChg chg="mod">
          <ac:chgData name="Pölönen Suvi" userId="S::suvi.polonen@edu.lahti.fi::fa17abc8-51ef-483a-8b4a-e3c6649a81fe" providerId="AD" clId="Web-{AE7FF728-589E-38BF-D3EA-28F2B8570105}" dt="2021-01-28T08:03:37.245" v="523" actId="1076"/>
          <ac:spMkLst>
            <pc:docMk/>
            <pc:sldMk cId="1504610635" sldId="268"/>
            <ac:spMk id="8" creationId="{B2307A31-9A59-49CD-9A7F-10C5D4B06457}"/>
          </ac:spMkLst>
        </pc:spChg>
        <pc:graphicFrameChg chg="mod modGraphic">
          <ac:chgData name="Pölönen Suvi" userId="S::suvi.polonen@edu.lahti.fi::fa17abc8-51ef-483a-8b4a-e3c6649a81fe" providerId="AD" clId="Web-{AE7FF728-589E-38BF-D3EA-28F2B8570105}" dt="2021-01-28T08:02:44.620" v="500"/>
          <ac:graphicFrameMkLst>
            <pc:docMk/>
            <pc:sldMk cId="1504610635" sldId="268"/>
            <ac:graphicFrameMk id="5" creationId="{0A43B9C8-3EB3-499A-B131-9EFF9691C2DC}"/>
          </ac:graphicFrameMkLst>
        </pc:graphicFrameChg>
      </pc:sldChg>
    </pc:docChg>
  </pc:docChgLst>
  <pc:docChgLst>
    <pc:chgData clId="Web-{53EE555A-2A1C-B5A4-BD09-69CB7EDDF7EF}"/>
    <pc:docChg chg="modSld">
      <pc:chgData name="" userId="" providerId="" clId="Web-{53EE555A-2A1C-B5A4-BD09-69CB7EDDF7EF}" dt="2024-02-12T07:24:25.697" v="1" actId="20577"/>
      <pc:docMkLst>
        <pc:docMk/>
      </pc:docMkLst>
      <pc:sldChg chg="modSp">
        <pc:chgData name="" userId="" providerId="" clId="Web-{53EE555A-2A1C-B5A4-BD09-69CB7EDDF7EF}" dt="2024-02-12T07:24:25.697" v="1" actId="20577"/>
        <pc:sldMkLst>
          <pc:docMk/>
          <pc:sldMk cId="782385677" sldId="256"/>
        </pc:sldMkLst>
        <pc:spChg chg="mod">
          <ac:chgData name="" userId="" providerId="" clId="Web-{53EE555A-2A1C-B5A4-BD09-69CB7EDDF7EF}" dt="2024-02-12T07:24:25.697" v="1" actId="20577"/>
          <ac:spMkLst>
            <pc:docMk/>
            <pc:sldMk cId="782385677" sldId="256"/>
            <ac:spMk id="3" creationId="{00000000-0000-0000-0000-000000000000}"/>
          </ac:spMkLst>
        </pc:spChg>
      </pc:sldChg>
    </pc:docChg>
  </pc:docChgLst>
  <pc:docChgLst>
    <pc:chgData name="Pölönen Suvi" userId="S::suvi.polonen@edu.lahti.fi::fa17abc8-51ef-483a-8b4a-e3c6649a81fe" providerId="AD" clId="Web-{407E2B46-DB88-4094-8B3E-6B27032C7983}"/>
    <pc:docChg chg="addSld modSld">
      <pc:chgData name="Pölönen Suvi" userId="S::suvi.polonen@edu.lahti.fi::fa17abc8-51ef-483a-8b4a-e3c6649a81fe" providerId="AD" clId="Web-{407E2B46-DB88-4094-8B3E-6B27032C7983}" dt="2019-01-30T12:16:16.374" v="358" actId="20577"/>
      <pc:docMkLst>
        <pc:docMk/>
      </pc:docMkLst>
      <pc:sldChg chg="modSp">
        <pc:chgData name="Pölönen Suvi" userId="S::suvi.polonen@edu.lahti.fi::fa17abc8-51ef-483a-8b4a-e3c6649a81fe" providerId="AD" clId="Web-{407E2B46-DB88-4094-8B3E-6B27032C7983}" dt="2019-01-30T12:10:34.514" v="47" actId="20577"/>
        <pc:sldMkLst>
          <pc:docMk/>
          <pc:sldMk cId="782385677" sldId="256"/>
        </pc:sldMkLst>
        <pc:spChg chg="mod">
          <ac:chgData name="Pölönen Suvi" userId="S::suvi.polonen@edu.lahti.fi::fa17abc8-51ef-483a-8b4a-e3c6649a81fe" providerId="AD" clId="Web-{407E2B46-DB88-4094-8B3E-6B27032C7983}" dt="2019-01-30T12:10:24.108" v="20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Pölönen Suvi" userId="S::suvi.polonen@edu.lahti.fi::fa17abc8-51ef-483a-8b4a-e3c6649a81fe" providerId="AD" clId="Web-{407E2B46-DB88-4094-8B3E-6B27032C7983}" dt="2019-01-30T12:10:34.514" v="47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addSp delSp modSp new mod setBg">
        <pc:chgData name="Pölönen Suvi" userId="S::suvi.polonen@edu.lahti.fi::fa17abc8-51ef-483a-8b4a-e3c6649a81fe" providerId="AD" clId="Web-{407E2B46-DB88-4094-8B3E-6B27032C7983}" dt="2019-01-30T12:13:23.968" v="66"/>
        <pc:sldMkLst>
          <pc:docMk/>
          <pc:sldMk cId="1820007306" sldId="257"/>
        </pc:sldMkLst>
        <pc:spChg chg="mod">
          <ac:chgData name="Pölönen Suvi" userId="S::suvi.polonen@edu.lahti.fi::fa17abc8-51ef-483a-8b4a-e3c6649a81fe" providerId="AD" clId="Web-{407E2B46-DB88-4094-8B3E-6B27032C7983}" dt="2019-01-30T12:13:23.968" v="66"/>
          <ac:spMkLst>
            <pc:docMk/>
            <pc:sldMk cId="1820007306" sldId="257"/>
            <ac:spMk id="2" creationId="{000C47D6-B14D-41ED-87C5-314C256FA839}"/>
          </ac:spMkLst>
        </pc:spChg>
        <pc:spChg chg="del">
          <ac:chgData name="Pölönen Suvi" userId="S::suvi.polonen@edu.lahti.fi::fa17abc8-51ef-483a-8b4a-e3c6649a81fe" providerId="AD" clId="Web-{407E2B46-DB88-4094-8B3E-6B27032C7983}" dt="2019-01-30T12:13:11.983" v="65"/>
          <ac:spMkLst>
            <pc:docMk/>
            <pc:sldMk cId="1820007306" sldId="257"/>
            <ac:spMk id="3" creationId="{1FC73702-34CC-4925-B9F4-1B35E8C3AFD5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3:23.968" v="66"/>
          <ac:spMkLst>
            <pc:docMk/>
            <pc:sldMk cId="1820007306" sldId="257"/>
            <ac:spMk id="9" creationId="{DB8424AB-D56B-4256-866A-5B54DE93C20F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3:23.968" v="66"/>
          <ac:spMkLst>
            <pc:docMk/>
            <pc:sldMk cId="1820007306" sldId="257"/>
            <ac:spMk id="11" creationId="{FC999C28-AD33-4EB7-A5F1-C06D10A5FDF7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3:23.968" v="66"/>
          <ac:spMkLst>
            <pc:docMk/>
            <pc:sldMk cId="1820007306" sldId="257"/>
            <ac:spMk id="13" creationId="{130E94B5-6B03-4C6D-A886-D92083B3E55A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3:23.968" v="66"/>
          <ac:spMkLst>
            <pc:docMk/>
            <pc:sldMk cId="1820007306" sldId="257"/>
            <ac:spMk id="15" creationId="{597B8231-6339-4326-9EE6-D2F78558E2C3}"/>
          </ac:spMkLst>
        </pc:spChg>
        <pc:picChg chg="add mod ord">
          <ac:chgData name="Pölönen Suvi" userId="S::suvi.polonen@edu.lahti.fi::fa17abc8-51ef-483a-8b4a-e3c6649a81fe" providerId="AD" clId="Web-{407E2B46-DB88-4094-8B3E-6B27032C7983}" dt="2019-01-30T12:13:23.968" v="66"/>
          <ac:picMkLst>
            <pc:docMk/>
            <pc:sldMk cId="1820007306" sldId="257"/>
            <ac:picMk id="4" creationId="{C3906450-84D2-4438-A4F3-D6E90858FC49}"/>
          </ac:picMkLst>
        </pc:picChg>
      </pc:sldChg>
      <pc:sldChg chg="addSp delSp modSp new mod setBg">
        <pc:chgData name="Pölönen Suvi" userId="S::suvi.polonen@edu.lahti.fi::fa17abc8-51ef-483a-8b4a-e3c6649a81fe" providerId="AD" clId="Web-{407E2B46-DB88-4094-8B3E-6B27032C7983}" dt="2019-01-30T12:13:53.608" v="97"/>
        <pc:sldMkLst>
          <pc:docMk/>
          <pc:sldMk cId="3648743820" sldId="258"/>
        </pc:sldMkLst>
        <pc:spChg chg="mod">
          <ac:chgData name="Pölönen Suvi" userId="S::suvi.polonen@edu.lahti.fi::fa17abc8-51ef-483a-8b4a-e3c6649a81fe" providerId="AD" clId="Web-{407E2B46-DB88-4094-8B3E-6B27032C7983}" dt="2019-01-30T12:13:53.608" v="97"/>
          <ac:spMkLst>
            <pc:docMk/>
            <pc:sldMk cId="3648743820" sldId="258"/>
            <ac:spMk id="2" creationId="{234C6B93-74B4-4EB5-A264-49A89CBA6E42}"/>
          </ac:spMkLst>
        </pc:spChg>
        <pc:spChg chg="del">
          <ac:chgData name="Pölönen Suvi" userId="S::suvi.polonen@edu.lahti.fi::fa17abc8-51ef-483a-8b4a-e3c6649a81fe" providerId="AD" clId="Web-{407E2B46-DB88-4094-8B3E-6B27032C7983}" dt="2019-01-30T12:13:50.405" v="96"/>
          <ac:spMkLst>
            <pc:docMk/>
            <pc:sldMk cId="3648743820" sldId="258"/>
            <ac:spMk id="3" creationId="{204DC4E0-C95B-4DAA-B45C-525AC56F470A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3:53.608" v="97"/>
          <ac:spMkLst>
            <pc:docMk/>
            <pc:sldMk cId="3648743820" sldId="258"/>
            <ac:spMk id="9" creationId="{DB8424AB-D56B-4256-866A-5B54DE93C20F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3:53.608" v="97"/>
          <ac:spMkLst>
            <pc:docMk/>
            <pc:sldMk cId="3648743820" sldId="258"/>
            <ac:spMk id="11" creationId="{FC999C28-AD33-4EB7-A5F1-C06D10A5FDF7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3:53.608" v="97"/>
          <ac:spMkLst>
            <pc:docMk/>
            <pc:sldMk cId="3648743820" sldId="258"/>
            <ac:spMk id="13" creationId="{9203ABB4-7E2A-4248-9FE7-4A419AFF2F17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3:53.608" v="97"/>
          <ac:spMkLst>
            <pc:docMk/>
            <pc:sldMk cId="3648743820" sldId="258"/>
            <ac:spMk id="15" creationId="{3126970D-C1E5-4FB1-84E8-86CB9CED1C80}"/>
          </ac:spMkLst>
        </pc:spChg>
        <pc:picChg chg="add mod ord">
          <ac:chgData name="Pölönen Suvi" userId="S::suvi.polonen@edu.lahti.fi::fa17abc8-51ef-483a-8b4a-e3c6649a81fe" providerId="AD" clId="Web-{407E2B46-DB88-4094-8B3E-6B27032C7983}" dt="2019-01-30T12:13:53.608" v="97"/>
          <ac:picMkLst>
            <pc:docMk/>
            <pc:sldMk cId="3648743820" sldId="258"/>
            <ac:picMk id="4" creationId="{6D84A2F7-A7C9-427F-82AE-DB4D00D1E26E}"/>
          </ac:picMkLst>
        </pc:picChg>
      </pc:sldChg>
      <pc:sldChg chg="addSp delSp modSp new mod setBg">
        <pc:chgData name="Pölönen Suvi" userId="S::suvi.polonen@edu.lahti.fi::fa17abc8-51ef-483a-8b4a-e3c6649a81fe" providerId="AD" clId="Web-{407E2B46-DB88-4094-8B3E-6B27032C7983}" dt="2019-01-30T12:14:32.906" v="126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407E2B46-DB88-4094-8B3E-6B27032C7983}" dt="2019-01-30T12:14:32.906" v="126"/>
          <ac:spMkLst>
            <pc:docMk/>
            <pc:sldMk cId="98968312" sldId="259"/>
            <ac:spMk id="2" creationId="{0806D327-B0EA-4B7D-953C-6CAD880B38FA}"/>
          </ac:spMkLst>
        </pc:spChg>
        <pc:spChg chg="del">
          <ac:chgData name="Pölönen Suvi" userId="S::suvi.polonen@edu.lahti.fi::fa17abc8-51ef-483a-8b4a-e3c6649a81fe" providerId="AD" clId="Web-{407E2B46-DB88-4094-8B3E-6B27032C7983}" dt="2019-01-30T12:14:28.687" v="125"/>
          <ac:spMkLst>
            <pc:docMk/>
            <pc:sldMk cId="98968312" sldId="259"/>
            <ac:spMk id="3" creationId="{EDE9CD1F-7F11-4D5B-A978-1F415EA7F60C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4:32.906" v="126"/>
          <ac:spMkLst>
            <pc:docMk/>
            <pc:sldMk cId="98968312" sldId="259"/>
            <ac:spMk id="9" creationId="{DB8424AB-D56B-4256-866A-5B54DE93C20F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4:32.906" v="126"/>
          <ac:spMkLst>
            <pc:docMk/>
            <pc:sldMk cId="98968312" sldId="259"/>
            <ac:spMk id="11" creationId="{FC999C28-AD33-4EB7-A5F1-C06D10A5FDF7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4:32.906" v="126"/>
          <ac:spMkLst>
            <pc:docMk/>
            <pc:sldMk cId="98968312" sldId="259"/>
            <ac:spMk id="13" creationId="{130E94B5-6B03-4C6D-A886-D92083B3E55A}"/>
          </ac:spMkLst>
        </pc:spChg>
        <pc:spChg chg="add">
          <ac:chgData name="Pölönen Suvi" userId="S::suvi.polonen@edu.lahti.fi::fa17abc8-51ef-483a-8b4a-e3c6649a81fe" providerId="AD" clId="Web-{407E2B46-DB88-4094-8B3E-6B27032C7983}" dt="2019-01-30T12:14:32.906" v="126"/>
          <ac:spMkLst>
            <pc:docMk/>
            <pc:sldMk cId="98968312" sldId="259"/>
            <ac:spMk id="15" creationId="{597B8231-6339-4326-9EE6-D2F78558E2C3}"/>
          </ac:spMkLst>
        </pc:spChg>
        <pc:picChg chg="add mod ord">
          <ac:chgData name="Pölönen Suvi" userId="S::suvi.polonen@edu.lahti.fi::fa17abc8-51ef-483a-8b4a-e3c6649a81fe" providerId="AD" clId="Web-{407E2B46-DB88-4094-8B3E-6B27032C7983}" dt="2019-01-30T12:14:32.906" v="126"/>
          <ac:picMkLst>
            <pc:docMk/>
            <pc:sldMk cId="98968312" sldId="259"/>
            <ac:picMk id="4" creationId="{C16ED992-542A-423F-B2FE-3DFEAC959E17}"/>
          </ac:picMkLst>
        </pc:picChg>
      </pc:sldChg>
      <pc:sldChg chg="modSp new">
        <pc:chgData name="Pölönen Suvi" userId="S::suvi.polonen@edu.lahti.fi::fa17abc8-51ef-483a-8b4a-e3c6649a81fe" providerId="AD" clId="Web-{407E2B46-DB88-4094-8B3E-6B27032C7983}" dt="2019-01-30T12:16:16.374" v="357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407E2B46-DB88-4094-8B3E-6B27032C7983}" dt="2019-01-30T12:14:44.749" v="154" actId="20577"/>
          <ac:spMkLst>
            <pc:docMk/>
            <pc:sldMk cId="3870136631" sldId="260"/>
            <ac:spMk id="2" creationId="{54494F61-98EC-46F7-BAF9-672549EF17F5}"/>
          </ac:spMkLst>
        </pc:spChg>
        <pc:spChg chg="mod">
          <ac:chgData name="Pölönen Suvi" userId="S::suvi.polonen@edu.lahti.fi::fa17abc8-51ef-483a-8b4a-e3c6649a81fe" providerId="AD" clId="Web-{407E2B46-DB88-4094-8B3E-6B27032C7983}" dt="2019-01-30T12:16:16.374" v="357" actId="20577"/>
          <ac:spMkLst>
            <pc:docMk/>
            <pc:sldMk cId="3870136631" sldId="260"/>
            <ac:spMk id="3" creationId="{FA4FACA2-51DD-4FCC-A244-D011069E6186}"/>
          </ac:spMkLst>
        </pc:spChg>
      </pc:sldChg>
    </pc:docChg>
  </pc:docChgLst>
  <pc:docChgLst>
    <pc:chgData name="Pölönen Suvi" userId="S::suvi.polonen@edu.lahti.fi::fa17abc8-51ef-483a-8b4a-e3c6649a81fe" providerId="AD" clId="Web-{BCFB2232-6441-8EBD-8A74-CD83925B577F}"/>
    <pc:docChg chg="modSld sldOrd">
      <pc:chgData name="Pölönen Suvi" userId="S::suvi.polonen@edu.lahti.fi::fa17abc8-51ef-483a-8b4a-e3c6649a81fe" providerId="AD" clId="Web-{BCFB2232-6441-8EBD-8A74-CD83925B577F}" dt="2021-01-27T11:14:55.402" v="124" actId="20577"/>
      <pc:docMkLst>
        <pc:docMk/>
      </pc:docMkLst>
      <pc:sldChg chg="modSp">
        <pc:chgData name="Pölönen Suvi" userId="S::suvi.polonen@edu.lahti.fi::fa17abc8-51ef-483a-8b4a-e3c6649a81fe" providerId="AD" clId="Web-{BCFB2232-6441-8EBD-8A74-CD83925B577F}" dt="2021-01-27T11:03:09.926" v="12" actId="20577"/>
        <pc:sldMkLst>
          <pc:docMk/>
          <pc:sldMk cId="3648743820" sldId="258"/>
        </pc:sldMkLst>
        <pc:spChg chg="mod">
          <ac:chgData name="Pölönen Suvi" userId="S::suvi.polonen@edu.lahti.fi::fa17abc8-51ef-483a-8b4a-e3c6649a81fe" providerId="AD" clId="Web-{BCFB2232-6441-8EBD-8A74-CD83925B577F}" dt="2021-01-27T11:03:09.926" v="12" actId="20577"/>
          <ac:spMkLst>
            <pc:docMk/>
            <pc:sldMk cId="3648743820" sldId="258"/>
            <ac:spMk id="3" creationId="{1FDB8E6B-0BFE-409B-95D5-3CE01BCC4BC3}"/>
          </ac:spMkLst>
        </pc:spChg>
      </pc:sldChg>
      <pc:sldChg chg="ord">
        <pc:chgData name="Pölönen Suvi" userId="S::suvi.polonen@edu.lahti.fi::fa17abc8-51ef-483a-8b4a-e3c6649a81fe" providerId="AD" clId="Web-{BCFB2232-6441-8EBD-8A74-CD83925B577F}" dt="2021-01-27T11:10:16.243" v="96"/>
        <pc:sldMkLst>
          <pc:docMk/>
          <pc:sldMk cId="98968312" sldId="259"/>
        </pc:sldMkLst>
      </pc:sldChg>
      <pc:sldChg chg="modSp">
        <pc:chgData name="Pölönen Suvi" userId="S::suvi.polonen@edu.lahti.fi::fa17abc8-51ef-483a-8b4a-e3c6649a81fe" providerId="AD" clId="Web-{BCFB2232-6441-8EBD-8A74-CD83925B577F}" dt="2021-01-27T11:10:31.821" v="97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BCFB2232-6441-8EBD-8A74-CD83925B577F}" dt="2021-01-27T11:10:31.821" v="97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modSp">
        <pc:chgData name="Pölönen Suvi" userId="S::suvi.polonen@edu.lahti.fi::fa17abc8-51ef-483a-8b4a-e3c6649a81fe" providerId="AD" clId="Web-{BCFB2232-6441-8EBD-8A74-CD83925B577F}" dt="2021-01-27T11:14:55.402" v="124" actId="20577"/>
        <pc:sldMkLst>
          <pc:docMk/>
          <pc:sldMk cId="2154002420" sldId="264"/>
        </pc:sldMkLst>
        <pc:spChg chg="mod">
          <ac:chgData name="Pölönen Suvi" userId="S::suvi.polonen@edu.lahti.fi::fa17abc8-51ef-483a-8b4a-e3c6649a81fe" providerId="AD" clId="Web-{BCFB2232-6441-8EBD-8A74-CD83925B577F}" dt="2021-01-27T11:14:55.402" v="124" actId="20577"/>
          <ac:spMkLst>
            <pc:docMk/>
            <pc:sldMk cId="2154002420" sldId="264"/>
            <ac:spMk id="3" creationId="{D5EF46FE-3E65-4233-9155-AB303F3C0B81}"/>
          </ac:spMkLst>
        </pc:spChg>
      </pc:sldChg>
    </pc:docChg>
  </pc:docChgLst>
  <pc:docChgLst>
    <pc:chgData name="Pölönen Suvi" userId="S::suvi.polonen@edu.lahti.fi::fa17abc8-51ef-483a-8b4a-e3c6649a81fe" providerId="AD" clId="Web-{08526437-F864-A65C-4647-87ED58421F2B}"/>
    <pc:docChg chg="modSld">
      <pc:chgData name="Pölönen Suvi" userId="S::suvi.polonen@edu.lahti.fi::fa17abc8-51ef-483a-8b4a-e3c6649a81fe" providerId="AD" clId="Web-{08526437-F864-A65C-4647-87ED58421F2B}" dt="2020-02-17T08:04:32.322" v="856" actId="1076"/>
      <pc:docMkLst>
        <pc:docMk/>
      </pc:docMkLst>
      <pc:sldChg chg="modSp">
        <pc:chgData name="Pölönen Suvi" userId="S::suvi.polonen@edu.lahti.fi::fa17abc8-51ef-483a-8b4a-e3c6649a81fe" providerId="AD" clId="Web-{08526437-F864-A65C-4647-87ED58421F2B}" dt="2020-02-17T07:47:58.847" v="8" actId="20577"/>
        <pc:sldMkLst>
          <pc:docMk/>
          <pc:sldMk cId="782385677" sldId="256"/>
        </pc:sldMkLst>
        <pc:spChg chg="mod">
          <ac:chgData name="Pölönen Suvi" userId="S::suvi.polonen@edu.lahti.fi::fa17abc8-51ef-483a-8b4a-e3c6649a81fe" providerId="AD" clId="Web-{08526437-F864-A65C-4647-87ED58421F2B}" dt="2020-02-17T07:47:58.847" v="8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">
        <pc:chgData name="Pölönen Suvi" userId="S::suvi.polonen@edu.lahti.fi::fa17abc8-51ef-483a-8b4a-e3c6649a81fe" providerId="AD" clId="Web-{08526437-F864-A65C-4647-87ED58421F2B}" dt="2020-02-17T08:04:32.322" v="856" actId="1076"/>
        <pc:sldMkLst>
          <pc:docMk/>
          <pc:sldMk cId="1820007306" sldId="257"/>
        </pc:sldMkLst>
        <pc:picChg chg="mod">
          <ac:chgData name="Pölönen Suvi" userId="S::suvi.polonen@edu.lahti.fi::fa17abc8-51ef-483a-8b4a-e3c6649a81fe" providerId="AD" clId="Web-{08526437-F864-A65C-4647-87ED58421F2B}" dt="2020-02-17T08:04:32.322" v="856" actId="1076"/>
          <ac:picMkLst>
            <pc:docMk/>
            <pc:sldMk cId="1820007306" sldId="257"/>
            <ac:picMk id="4" creationId="{C3906450-84D2-4438-A4F3-D6E90858FC49}"/>
          </ac:picMkLst>
        </pc:picChg>
      </pc:sldChg>
      <pc:sldChg chg="addSp modSp">
        <pc:chgData name="Pölönen Suvi" userId="S::suvi.polonen@edu.lahti.fi::fa17abc8-51ef-483a-8b4a-e3c6649a81fe" providerId="AD" clId="Web-{08526437-F864-A65C-4647-87ED58421F2B}" dt="2020-02-17T08:02:26.056" v="850" actId="20577"/>
        <pc:sldMkLst>
          <pc:docMk/>
          <pc:sldMk cId="3648743820" sldId="258"/>
        </pc:sldMkLst>
        <pc:spChg chg="mod">
          <ac:chgData name="Pölönen Suvi" userId="S::suvi.polonen@edu.lahti.fi::fa17abc8-51ef-483a-8b4a-e3c6649a81fe" providerId="AD" clId="Web-{08526437-F864-A65C-4647-87ED58421F2B}" dt="2020-02-17T07:50:05.004" v="122" actId="1076"/>
          <ac:spMkLst>
            <pc:docMk/>
            <pc:sldMk cId="3648743820" sldId="258"/>
            <ac:spMk id="2" creationId="{234C6B93-74B4-4EB5-A264-49A89CBA6E42}"/>
          </ac:spMkLst>
        </pc:spChg>
        <pc:spChg chg="add mod">
          <ac:chgData name="Pölönen Suvi" userId="S::suvi.polonen@edu.lahti.fi::fa17abc8-51ef-483a-8b4a-e3c6649a81fe" providerId="AD" clId="Web-{08526437-F864-A65C-4647-87ED58421F2B}" dt="2020-02-17T08:02:26.056" v="850" actId="20577"/>
          <ac:spMkLst>
            <pc:docMk/>
            <pc:sldMk cId="3648743820" sldId="258"/>
            <ac:spMk id="3" creationId="{1FDB8E6B-0BFE-409B-95D5-3CE01BCC4BC3}"/>
          </ac:spMkLst>
        </pc:spChg>
        <pc:picChg chg="mod">
          <ac:chgData name="Pölönen Suvi" userId="S::suvi.polonen@edu.lahti.fi::fa17abc8-51ef-483a-8b4a-e3c6649a81fe" providerId="AD" clId="Web-{08526437-F864-A65C-4647-87ED58421F2B}" dt="2020-02-17T07:50:01.832" v="121" actId="1076"/>
          <ac:picMkLst>
            <pc:docMk/>
            <pc:sldMk cId="3648743820" sldId="258"/>
            <ac:picMk id="4" creationId="{6D84A2F7-A7C9-427F-82AE-DB4D00D1E26E}"/>
          </ac:picMkLst>
        </pc:picChg>
      </pc:sldChg>
      <pc:sldChg chg="modSp">
        <pc:chgData name="Pölönen Suvi" userId="S::suvi.polonen@edu.lahti.fi::fa17abc8-51ef-483a-8b4a-e3c6649a81fe" providerId="AD" clId="Web-{08526437-F864-A65C-4647-87ED58421F2B}" dt="2020-02-17T07:51:04.145" v="207" actId="1076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08526437-F864-A65C-4647-87ED58421F2B}" dt="2020-02-17T07:51:04.145" v="207" actId="1076"/>
          <ac:spMkLst>
            <pc:docMk/>
            <pc:sldMk cId="98968312" sldId="259"/>
            <ac:spMk id="2" creationId="{0806D327-B0EA-4B7D-953C-6CAD880B38FA}"/>
          </ac:spMkLst>
        </pc:spChg>
      </pc:sldChg>
      <pc:sldChg chg="modSp">
        <pc:chgData name="Pölönen Suvi" userId="S::suvi.polonen@edu.lahti.fi::fa17abc8-51ef-483a-8b4a-e3c6649a81fe" providerId="AD" clId="Web-{08526437-F864-A65C-4647-87ED58421F2B}" dt="2020-02-17T08:03:09.587" v="855" actId="14100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08526437-F864-A65C-4647-87ED58421F2B}" dt="2020-02-17T08:03:09.587" v="855" actId="14100"/>
          <ac:spMkLst>
            <pc:docMk/>
            <pc:sldMk cId="3870136631" sldId="260"/>
            <ac:spMk id="3" creationId="{FA4FACA2-51DD-4FCC-A244-D011069E6186}"/>
          </ac:spMkLst>
        </pc:spChg>
      </pc:sldChg>
      <pc:sldChg chg="addSp delSp modSp">
        <pc:chgData name="Pölönen Suvi" userId="S::suvi.polonen@edu.lahti.fi::fa17abc8-51ef-483a-8b4a-e3c6649a81fe" providerId="AD" clId="Web-{08526437-F864-A65C-4647-87ED58421F2B}" dt="2020-02-17T08:00:33.617" v="840"/>
        <pc:sldMkLst>
          <pc:docMk/>
          <pc:sldMk cId="89209913" sldId="261"/>
        </pc:sldMkLst>
        <pc:spChg chg="mod">
          <ac:chgData name="Pölönen Suvi" userId="S::suvi.polonen@edu.lahti.fi::fa17abc8-51ef-483a-8b4a-e3c6649a81fe" providerId="AD" clId="Web-{08526437-F864-A65C-4647-87ED58421F2B}" dt="2020-02-17T07:53:19.146" v="394"/>
          <ac:spMkLst>
            <pc:docMk/>
            <pc:sldMk cId="89209913" sldId="261"/>
            <ac:spMk id="2" creationId="{FA04D6F3-C17E-4983-8F9B-3EB0350F7692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33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35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37" creationId="{0864E5C9-52C9-4572-AC75-548B9B9C2648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38" creationId="{4E34A3B6-BAD2-4156-BDC6-4736248BFDE0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39" creationId="{45CC6500-4DBD-4C34-BC14-2387FB483BEB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1.802" v="392"/>
          <ac:spMkLst>
            <pc:docMk/>
            <pc:sldMk cId="89209913" sldId="261"/>
            <ac:spMk id="46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1.802" v="392"/>
          <ac:spMkLst>
            <pc:docMk/>
            <pc:sldMk cId="89209913" sldId="261"/>
            <ac:spMk id="47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1.802" v="392"/>
          <ac:spMkLst>
            <pc:docMk/>
            <pc:sldMk cId="89209913" sldId="261"/>
            <ac:spMk id="48" creationId="{0864E5C9-52C9-4572-AC75-548B9B9C2648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146" v="394"/>
          <ac:spMkLst>
            <pc:docMk/>
            <pc:sldMk cId="89209913" sldId="261"/>
            <ac:spMk id="49" creationId="{DB8424AB-D56B-4256-866A-5B54DE93C20F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1.802" v="392"/>
          <ac:spMkLst>
            <pc:docMk/>
            <pc:sldMk cId="89209913" sldId="261"/>
            <ac:spMk id="50" creationId="{45CC6500-4DBD-4C34-BC14-2387FB483BEB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146" v="394"/>
          <ac:spMkLst>
            <pc:docMk/>
            <pc:sldMk cId="89209913" sldId="261"/>
            <ac:spMk id="51" creationId="{FC999C28-AD33-4EB7-A5F1-C06D10A5FDF7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1.802" v="392"/>
          <ac:spMkLst>
            <pc:docMk/>
            <pc:sldMk cId="89209913" sldId="261"/>
            <ac:spMk id="52" creationId="{4E34A3B6-BAD2-4156-BDC6-4736248BFDE0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146" v="394"/>
          <ac:spMkLst>
            <pc:docMk/>
            <pc:sldMk cId="89209913" sldId="261"/>
            <ac:spMk id="53" creationId="{9203ABB4-7E2A-4248-9FE7-4A419AFF2F17}"/>
          </ac:spMkLst>
        </pc:spChg>
        <pc:spChg chg="add del">
          <ac:chgData name="Pölönen Suvi" userId="S::suvi.polonen@edu.lahti.fi::fa17abc8-51ef-483a-8b4a-e3c6649a81fe" providerId="AD" clId="Web-{08526437-F864-A65C-4647-87ED58421F2B}" dt="2020-02-17T07:53:19.146" v="394"/>
          <ac:spMkLst>
            <pc:docMk/>
            <pc:sldMk cId="89209913" sldId="261"/>
            <ac:spMk id="54" creationId="{3126970D-C1E5-4FB1-84E8-86CB9CED1C80}"/>
          </ac:spMkLst>
        </pc:spChg>
        <pc:spChg chg="add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55" creationId="{DB8424AB-D56B-4256-866A-5B54DE93C20F}"/>
          </ac:spMkLst>
        </pc:spChg>
        <pc:spChg chg="add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56" creationId="{FC999C28-AD33-4EB7-A5F1-C06D10A5FDF7}"/>
          </ac:spMkLst>
        </pc:spChg>
        <pc:spChg chg="add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57" creationId="{0864E5C9-52C9-4572-AC75-548B9B9C2648}"/>
          </ac:spMkLst>
        </pc:spChg>
        <pc:spChg chg="add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58" creationId="{45CC6500-4DBD-4C34-BC14-2387FB483BEB}"/>
          </ac:spMkLst>
        </pc:spChg>
        <pc:spChg chg="add">
          <ac:chgData name="Pölönen Suvi" userId="S::suvi.polonen@edu.lahti.fi::fa17abc8-51ef-483a-8b4a-e3c6649a81fe" providerId="AD" clId="Web-{08526437-F864-A65C-4647-87ED58421F2B}" dt="2020-02-17T07:53:19.209" v="395"/>
          <ac:spMkLst>
            <pc:docMk/>
            <pc:sldMk cId="89209913" sldId="261"/>
            <ac:spMk id="59" creationId="{4E34A3B6-BAD2-4156-BDC6-4736248BFDE0}"/>
          </ac:spMkLst>
        </pc:spChg>
        <pc:graphicFrameChg chg="mod modGraphic">
          <ac:chgData name="Pölönen Suvi" userId="S::suvi.polonen@edu.lahti.fi::fa17abc8-51ef-483a-8b4a-e3c6649a81fe" providerId="AD" clId="Web-{08526437-F864-A65C-4647-87ED58421F2B}" dt="2020-02-17T08:00:33.617" v="840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modSp">
        <pc:chgData name="Pölönen Suvi" userId="S::suvi.polonen@edu.lahti.fi::fa17abc8-51ef-483a-8b4a-e3c6649a81fe" providerId="AD" clId="Web-{08526437-F864-A65C-4647-87ED58421F2B}" dt="2020-02-17T07:56:32.975" v="560"/>
        <pc:sldMkLst>
          <pc:docMk/>
          <pc:sldMk cId="1301770555" sldId="262"/>
        </pc:sldMkLst>
        <pc:graphicFrameChg chg="mod modGraphic">
          <ac:chgData name="Pölönen Suvi" userId="S::suvi.polonen@edu.lahti.fi::fa17abc8-51ef-483a-8b4a-e3c6649a81fe" providerId="AD" clId="Web-{08526437-F864-A65C-4647-87ED58421F2B}" dt="2020-02-17T07:56:32.975" v="560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  <pc:sldChg chg="modSp">
        <pc:chgData name="Pölönen Suvi" userId="S::suvi.polonen@edu.lahti.fi::fa17abc8-51ef-483a-8b4a-e3c6649a81fe" providerId="AD" clId="Web-{08526437-F864-A65C-4647-87ED58421F2B}" dt="2020-02-17T08:02:10.821" v="847" actId="20577"/>
        <pc:sldMkLst>
          <pc:docMk/>
          <pc:sldMk cId="368225957" sldId="263"/>
        </pc:sldMkLst>
        <pc:spChg chg="mod">
          <ac:chgData name="Pölönen Suvi" userId="S::suvi.polonen@edu.lahti.fi::fa17abc8-51ef-483a-8b4a-e3c6649a81fe" providerId="AD" clId="Web-{08526437-F864-A65C-4647-87ED58421F2B}" dt="2020-02-17T07:57:47.960" v="643" actId="20577"/>
          <ac:spMkLst>
            <pc:docMk/>
            <pc:sldMk cId="368225957" sldId="263"/>
            <ac:spMk id="2" creationId="{D5612A37-A626-4B07-AD02-E98A30E55BC8}"/>
          </ac:spMkLst>
        </pc:spChg>
        <pc:spChg chg="mod">
          <ac:chgData name="Pölönen Suvi" userId="S::suvi.polonen@edu.lahti.fi::fa17abc8-51ef-483a-8b4a-e3c6649a81fe" providerId="AD" clId="Web-{08526437-F864-A65C-4647-87ED58421F2B}" dt="2020-02-17T08:02:10.821" v="847" actId="20577"/>
          <ac:spMkLst>
            <pc:docMk/>
            <pc:sldMk cId="368225957" sldId="263"/>
            <ac:spMk id="3" creationId="{01ED1B69-B45C-4E96-BEA0-9268F46B0B3E}"/>
          </ac:spMkLst>
        </pc:spChg>
      </pc:sldChg>
    </pc:docChg>
  </pc:docChgLst>
  <pc:docChgLst>
    <pc:chgData name="Pölönen Suvi" userId="S::suvi.polonen@edu.lahti.fi::fa17abc8-51ef-483a-8b4a-e3c6649a81fe" providerId="AD" clId="Web-{8ADCB4EB-30EF-DDC8-661A-8E56C65A2373}"/>
    <pc:docChg chg="addSld modSld">
      <pc:chgData name="Pölönen Suvi" userId="S::suvi.polonen@edu.lahti.fi::fa17abc8-51ef-483a-8b4a-e3c6649a81fe" providerId="AD" clId="Web-{8ADCB4EB-30EF-DDC8-661A-8E56C65A2373}" dt="2020-02-19T11:42:26.339" v="1275" actId="20577"/>
      <pc:docMkLst>
        <pc:docMk/>
      </pc:docMkLst>
      <pc:sldChg chg="modSp">
        <pc:chgData name="Pölönen Suvi" userId="S::suvi.polonen@edu.lahti.fi::fa17abc8-51ef-483a-8b4a-e3c6649a81fe" providerId="AD" clId="Web-{8ADCB4EB-30EF-DDC8-661A-8E56C65A2373}" dt="2020-02-19T11:00:13.794" v="318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8ADCB4EB-30EF-DDC8-661A-8E56C65A2373}" dt="2020-02-19T10:56:57.606" v="65" actId="20577"/>
          <ac:spMkLst>
            <pc:docMk/>
            <pc:sldMk cId="3870136631" sldId="260"/>
            <ac:spMk id="2" creationId="{54494F61-98EC-46F7-BAF9-672549EF17F5}"/>
          </ac:spMkLst>
        </pc:spChg>
        <pc:spChg chg="mod">
          <ac:chgData name="Pölönen Suvi" userId="S::suvi.polonen@edu.lahti.fi::fa17abc8-51ef-483a-8b4a-e3c6649a81fe" providerId="AD" clId="Web-{8ADCB4EB-30EF-DDC8-661A-8E56C65A2373}" dt="2020-02-19T11:00:13.794" v="318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modSp">
        <pc:chgData name="Pölönen Suvi" userId="S::suvi.polonen@edu.lahti.fi::fa17abc8-51ef-483a-8b4a-e3c6649a81fe" providerId="AD" clId="Web-{8ADCB4EB-30EF-DDC8-661A-8E56C65A2373}" dt="2020-02-19T10:59:02.060" v="296"/>
        <pc:sldMkLst>
          <pc:docMk/>
          <pc:sldMk cId="89209913" sldId="261"/>
        </pc:sldMkLst>
        <pc:graphicFrameChg chg="mod modGraphic">
          <ac:chgData name="Pölönen Suvi" userId="S::suvi.polonen@edu.lahti.fi::fa17abc8-51ef-483a-8b4a-e3c6649a81fe" providerId="AD" clId="Web-{8ADCB4EB-30EF-DDC8-661A-8E56C65A2373}" dt="2020-02-19T10:59:02.060" v="296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modSp">
        <pc:chgData name="Pölönen Suvi" userId="S::suvi.polonen@edu.lahti.fi::fa17abc8-51ef-483a-8b4a-e3c6649a81fe" providerId="AD" clId="Web-{8ADCB4EB-30EF-DDC8-661A-8E56C65A2373}" dt="2020-02-19T10:59:34.216" v="306" actId="20577"/>
        <pc:sldMkLst>
          <pc:docMk/>
          <pc:sldMk cId="368225957" sldId="263"/>
        </pc:sldMkLst>
        <pc:spChg chg="mod">
          <ac:chgData name="Pölönen Suvi" userId="S::suvi.polonen@edu.lahti.fi::fa17abc8-51ef-483a-8b4a-e3c6649a81fe" providerId="AD" clId="Web-{8ADCB4EB-30EF-DDC8-661A-8E56C65A2373}" dt="2020-02-19T10:59:34.216" v="306" actId="20577"/>
          <ac:spMkLst>
            <pc:docMk/>
            <pc:sldMk cId="368225957" sldId="263"/>
            <ac:spMk id="3" creationId="{01ED1B69-B45C-4E96-BEA0-9268F46B0B3E}"/>
          </ac:spMkLst>
        </pc:spChg>
      </pc:sldChg>
      <pc:sldChg chg="modSp new">
        <pc:chgData name="Pölönen Suvi" userId="S::suvi.polonen@edu.lahti.fi::fa17abc8-51ef-483a-8b4a-e3c6649a81fe" providerId="AD" clId="Web-{8ADCB4EB-30EF-DDC8-661A-8E56C65A2373}" dt="2020-02-19T11:00:05.607" v="315" actId="20577"/>
        <pc:sldMkLst>
          <pc:docMk/>
          <pc:sldMk cId="2154002420" sldId="264"/>
        </pc:sldMkLst>
        <pc:spChg chg="mod">
          <ac:chgData name="Pölönen Suvi" userId="S::suvi.polonen@edu.lahti.fi::fa17abc8-51ef-483a-8b4a-e3c6649a81fe" providerId="AD" clId="Web-{8ADCB4EB-30EF-DDC8-661A-8E56C65A2373}" dt="2020-02-19T10:57:16.012" v="79" actId="20577"/>
          <ac:spMkLst>
            <pc:docMk/>
            <pc:sldMk cId="2154002420" sldId="264"/>
            <ac:spMk id="2" creationId="{48232BAF-B9A6-4308-AE7C-9223FD0FB249}"/>
          </ac:spMkLst>
        </pc:spChg>
        <pc:spChg chg="mod">
          <ac:chgData name="Pölönen Suvi" userId="S::suvi.polonen@edu.lahti.fi::fa17abc8-51ef-483a-8b4a-e3c6649a81fe" providerId="AD" clId="Web-{8ADCB4EB-30EF-DDC8-661A-8E56C65A2373}" dt="2020-02-19T11:00:05.607" v="315" actId="20577"/>
          <ac:spMkLst>
            <pc:docMk/>
            <pc:sldMk cId="2154002420" sldId="264"/>
            <ac:spMk id="3" creationId="{D5EF46FE-3E65-4233-9155-AB303F3C0B81}"/>
          </ac:spMkLst>
        </pc:spChg>
      </pc:sldChg>
      <pc:sldChg chg="modSp new">
        <pc:chgData name="Pölönen Suvi" userId="S::suvi.polonen@edu.lahti.fi::fa17abc8-51ef-483a-8b4a-e3c6649a81fe" providerId="AD" clId="Web-{8ADCB4EB-30EF-DDC8-661A-8E56C65A2373}" dt="2020-02-19T11:42:26.339" v="1274" actId="20577"/>
        <pc:sldMkLst>
          <pc:docMk/>
          <pc:sldMk cId="1659139101" sldId="265"/>
        </pc:sldMkLst>
        <pc:spChg chg="mod">
          <ac:chgData name="Pölönen Suvi" userId="S::suvi.polonen@edu.lahti.fi::fa17abc8-51ef-483a-8b4a-e3c6649a81fe" providerId="AD" clId="Web-{8ADCB4EB-30EF-DDC8-661A-8E56C65A2373}" dt="2020-02-19T11:00:47.529" v="391" actId="20577"/>
          <ac:spMkLst>
            <pc:docMk/>
            <pc:sldMk cId="1659139101" sldId="265"/>
            <ac:spMk id="2" creationId="{20B9EFBF-91F3-4E58-A569-D1CC5B5FD04E}"/>
          </ac:spMkLst>
        </pc:spChg>
        <pc:spChg chg="mod">
          <ac:chgData name="Pölönen Suvi" userId="S::suvi.polonen@edu.lahti.fi::fa17abc8-51ef-483a-8b4a-e3c6649a81fe" providerId="AD" clId="Web-{8ADCB4EB-30EF-DDC8-661A-8E56C65A2373}" dt="2020-02-19T11:42:26.339" v="1274" actId="20577"/>
          <ac:spMkLst>
            <pc:docMk/>
            <pc:sldMk cId="1659139101" sldId="265"/>
            <ac:spMk id="3" creationId="{B772AD1D-DDB1-451F-9CAE-1932CF8A1DE6}"/>
          </ac:spMkLst>
        </pc:spChg>
      </pc:sldChg>
    </pc:docChg>
  </pc:docChgLst>
  <pc:docChgLst>
    <pc:chgData name="Pölönen Suvi" userId="S::suvi.polonen@edu.lahti.fi::fa17abc8-51ef-483a-8b4a-e3c6649a81fe" providerId="AD" clId="Web-{96418B5F-3981-7849-5149-46FD16149CEC}"/>
    <pc:docChg chg="modSld sldOrd">
      <pc:chgData name="Pölönen Suvi" userId="S::suvi.polonen@edu.lahti.fi::fa17abc8-51ef-483a-8b4a-e3c6649a81fe" providerId="AD" clId="Web-{96418B5F-3981-7849-5149-46FD16149CEC}" dt="2021-02-08T10:48:07.994" v="97" actId="20577"/>
      <pc:docMkLst>
        <pc:docMk/>
      </pc:docMkLst>
      <pc:sldChg chg="modSp ord">
        <pc:chgData name="Pölönen Suvi" userId="S::suvi.polonen@edu.lahti.fi::fa17abc8-51ef-483a-8b4a-e3c6649a81fe" providerId="AD" clId="Web-{96418B5F-3981-7849-5149-46FD16149CEC}" dt="2021-02-08T10:41:03.624" v="75" actId="20577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96418B5F-3981-7849-5149-46FD16149CEC}" dt="2021-02-08T10:41:03.624" v="75" actId="20577"/>
          <ac:spMkLst>
            <pc:docMk/>
            <pc:sldMk cId="98968312" sldId="259"/>
            <ac:spMk id="2" creationId="{0806D327-B0EA-4B7D-953C-6CAD880B38FA}"/>
          </ac:spMkLst>
        </pc:spChg>
      </pc:sldChg>
      <pc:sldChg chg="modSp ord">
        <pc:chgData name="Pölönen Suvi" userId="S::suvi.polonen@edu.lahti.fi::fa17abc8-51ef-483a-8b4a-e3c6649a81fe" providerId="AD" clId="Web-{96418B5F-3981-7849-5149-46FD16149CEC}" dt="2021-02-08T10:39:10.367" v="73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96418B5F-3981-7849-5149-46FD16149CEC}" dt="2021-02-08T10:39:10.367" v="73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modSp">
        <pc:chgData name="Pölönen Suvi" userId="S::suvi.polonen@edu.lahti.fi::fa17abc8-51ef-483a-8b4a-e3c6649a81fe" providerId="AD" clId="Web-{96418B5F-3981-7849-5149-46FD16149CEC}" dt="2021-02-08T10:47:53.024" v="87" actId="20577"/>
        <pc:sldMkLst>
          <pc:docMk/>
          <pc:sldMk cId="89209913" sldId="261"/>
        </pc:sldMkLst>
        <pc:spChg chg="mod">
          <ac:chgData name="Pölönen Suvi" userId="S::suvi.polonen@edu.lahti.fi::fa17abc8-51ef-483a-8b4a-e3c6649a81fe" providerId="AD" clId="Web-{96418B5F-3981-7849-5149-46FD16149CEC}" dt="2021-02-08T10:47:53.024" v="87" actId="20577"/>
          <ac:spMkLst>
            <pc:docMk/>
            <pc:sldMk cId="89209913" sldId="261"/>
            <ac:spMk id="2" creationId="{FA04D6F3-C17E-4983-8F9B-3EB0350F7692}"/>
          </ac:spMkLst>
        </pc:spChg>
      </pc:sldChg>
      <pc:sldChg chg="modSp">
        <pc:chgData name="Pölönen Suvi" userId="S::suvi.polonen@edu.lahti.fi::fa17abc8-51ef-483a-8b4a-e3c6649a81fe" providerId="AD" clId="Web-{96418B5F-3981-7849-5149-46FD16149CEC}" dt="2021-02-08T10:48:07.994" v="97" actId="20577"/>
        <pc:sldMkLst>
          <pc:docMk/>
          <pc:sldMk cId="1301770555" sldId="262"/>
        </pc:sldMkLst>
        <pc:spChg chg="mod">
          <ac:chgData name="Pölönen Suvi" userId="S::suvi.polonen@edu.lahti.fi::fa17abc8-51ef-483a-8b4a-e3c6649a81fe" providerId="AD" clId="Web-{96418B5F-3981-7849-5149-46FD16149CEC}" dt="2021-02-08T10:48:07.994" v="97" actId="20577"/>
          <ac:spMkLst>
            <pc:docMk/>
            <pc:sldMk cId="1301770555" sldId="262"/>
            <ac:spMk id="2" creationId="{0FF44777-9FCC-48E0-97B6-CEEAEC526B50}"/>
          </ac:spMkLst>
        </pc:spChg>
      </pc:sldChg>
      <pc:sldChg chg="ord">
        <pc:chgData name="Pölönen Suvi" userId="S::suvi.polonen@edu.lahti.fi::fa17abc8-51ef-483a-8b4a-e3c6649a81fe" providerId="AD" clId="Web-{96418B5F-3981-7849-5149-46FD16149CEC}" dt="2021-02-08T10:36:57.906" v="1"/>
        <pc:sldMkLst>
          <pc:docMk/>
          <pc:sldMk cId="2154002420" sldId="264"/>
        </pc:sldMkLst>
      </pc:sldChg>
      <pc:sldChg chg="ord">
        <pc:chgData name="Pölönen Suvi" userId="S::suvi.polonen@edu.lahti.fi::fa17abc8-51ef-483a-8b4a-e3c6649a81fe" providerId="AD" clId="Web-{96418B5F-3981-7849-5149-46FD16149CEC}" dt="2021-02-08T10:44:44.497" v="76"/>
        <pc:sldMkLst>
          <pc:docMk/>
          <pc:sldMk cId="1487160311" sldId="266"/>
        </pc:sldMkLst>
      </pc:sldChg>
      <pc:sldChg chg="ord">
        <pc:chgData name="Pölönen Suvi" userId="S::suvi.polonen@edu.lahti.fi::fa17abc8-51ef-483a-8b4a-e3c6649a81fe" providerId="AD" clId="Web-{96418B5F-3981-7849-5149-46FD16149CEC}" dt="2021-02-08T10:44:53.154" v="77"/>
        <pc:sldMkLst>
          <pc:docMk/>
          <pc:sldMk cId="1504610635" sldId="268"/>
        </pc:sldMkLst>
      </pc:sldChg>
    </pc:docChg>
  </pc:docChgLst>
  <pc:docChgLst>
    <pc:chgData name="Pölönen Suvi" userId="S::suvi.polonen@edu.lahti.fi::fa17abc8-51ef-483a-8b4a-e3c6649a81fe" providerId="AD" clId="Web-{1C673F2A-82EE-D918-4DD6-3A95586E69EC}"/>
    <pc:docChg chg="addSld modSld sldOrd">
      <pc:chgData name="Pölönen Suvi" userId="S::suvi.polonen@edu.lahti.fi::fa17abc8-51ef-483a-8b4a-e3c6649a81fe" providerId="AD" clId="Web-{1C673F2A-82EE-D918-4DD6-3A95586E69EC}" dt="2022-02-22T07:19:20.388" v="644"/>
      <pc:docMkLst>
        <pc:docMk/>
      </pc:docMkLst>
      <pc:sldChg chg="modSp">
        <pc:chgData name="Pölönen Suvi" userId="S::suvi.polonen@edu.lahti.fi::fa17abc8-51ef-483a-8b4a-e3c6649a81fe" providerId="AD" clId="Web-{1C673F2A-82EE-D918-4DD6-3A95586E69EC}" dt="2022-02-21T11:35:46.707" v="426" actId="20577"/>
        <pc:sldMkLst>
          <pc:docMk/>
          <pc:sldMk cId="782385677" sldId="256"/>
        </pc:sldMkLst>
        <pc:spChg chg="mod">
          <ac:chgData name="Pölönen Suvi" userId="S::suvi.polonen@edu.lahti.fi::fa17abc8-51ef-483a-8b4a-e3c6649a81fe" providerId="AD" clId="Web-{1C673F2A-82EE-D918-4DD6-3A95586E69EC}" dt="2022-02-21T11:35:46.707" v="426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">
        <pc:chgData name="Pölönen Suvi" userId="S::suvi.polonen@edu.lahti.fi::fa17abc8-51ef-483a-8b4a-e3c6649a81fe" providerId="AD" clId="Web-{1C673F2A-82EE-D918-4DD6-3A95586E69EC}" dt="2022-02-21T07:08:16.393" v="253" actId="20577"/>
        <pc:sldMkLst>
          <pc:docMk/>
          <pc:sldMk cId="1820007306" sldId="257"/>
        </pc:sldMkLst>
        <pc:spChg chg="mod">
          <ac:chgData name="Pölönen Suvi" userId="S::suvi.polonen@edu.lahti.fi::fa17abc8-51ef-483a-8b4a-e3c6649a81fe" providerId="AD" clId="Web-{1C673F2A-82EE-D918-4DD6-3A95586E69EC}" dt="2022-02-21T07:08:16.393" v="253" actId="20577"/>
          <ac:spMkLst>
            <pc:docMk/>
            <pc:sldMk cId="1820007306" sldId="257"/>
            <ac:spMk id="2" creationId="{000C47D6-B14D-41ED-87C5-314C256FA839}"/>
          </ac:spMkLst>
        </pc:spChg>
      </pc:sldChg>
      <pc:sldChg chg="modSp">
        <pc:chgData name="Pölönen Suvi" userId="S::suvi.polonen@edu.lahti.fi::fa17abc8-51ef-483a-8b4a-e3c6649a81fe" providerId="AD" clId="Web-{1C673F2A-82EE-D918-4DD6-3A95586E69EC}" dt="2022-02-21T07:09:09.519" v="264" actId="20577"/>
        <pc:sldMkLst>
          <pc:docMk/>
          <pc:sldMk cId="3648743820" sldId="258"/>
        </pc:sldMkLst>
        <pc:spChg chg="mod">
          <ac:chgData name="Pölönen Suvi" userId="S::suvi.polonen@edu.lahti.fi::fa17abc8-51ef-483a-8b4a-e3c6649a81fe" providerId="AD" clId="Web-{1C673F2A-82EE-D918-4DD6-3A95586E69EC}" dt="2022-02-21T07:09:09.519" v="264" actId="20577"/>
          <ac:spMkLst>
            <pc:docMk/>
            <pc:sldMk cId="3648743820" sldId="258"/>
            <ac:spMk id="3" creationId="{1FDB8E6B-0BFE-409B-95D5-3CE01BCC4BC3}"/>
          </ac:spMkLst>
        </pc:spChg>
      </pc:sldChg>
      <pc:sldChg chg="modSp">
        <pc:chgData name="Pölönen Suvi" userId="S::suvi.polonen@edu.lahti.fi::fa17abc8-51ef-483a-8b4a-e3c6649a81fe" providerId="AD" clId="Web-{1C673F2A-82EE-D918-4DD6-3A95586E69EC}" dt="2022-02-21T07:08:41.706" v="255" actId="20577"/>
        <pc:sldMkLst>
          <pc:docMk/>
          <pc:sldMk cId="98968312" sldId="259"/>
        </pc:sldMkLst>
        <pc:spChg chg="mod">
          <ac:chgData name="Pölönen Suvi" userId="S::suvi.polonen@edu.lahti.fi::fa17abc8-51ef-483a-8b4a-e3c6649a81fe" providerId="AD" clId="Web-{1C673F2A-82EE-D918-4DD6-3A95586E69EC}" dt="2022-02-21T07:08:41.706" v="255" actId="20577"/>
          <ac:spMkLst>
            <pc:docMk/>
            <pc:sldMk cId="98968312" sldId="259"/>
            <ac:spMk id="2" creationId="{0806D327-B0EA-4B7D-953C-6CAD880B38FA}"/>
          </ac:spMkLst>
        </pc:spChg>
      </pc:sldChg>
      <pc:sldChg chg="modSp">
        <pc:chgData name="Pölönen Suvi" userId="S::suvi.polonen@edu.lahti.fi::fa17abc8-51ef-483a-8b4a-e3c6649a81fe" providerId="AD" clId="Web-{1C673F2A-82EE-D918-4DD6-3A95586E69EC}" dt="2022-02-21T07:01:22.744" v="28" actId="20577"/>
        <pc:sldMkLst>
          <pc:docMk/>
          <pc:sldMk cId="3870136631" sldId="260"/>
        </pc:sldMkLst>
        <pc:spChg chg="mod">
          <ac:chgData name="Pölönen Suvi" userId="S::suvi.polonen@edu.lahti.fi::fa17abc8-51ef-483a-8b4a-e3c6649a81fe" providerId="AD" clId="Web-{1C673F2A-82EE-D918-4DD6-3A95586E69EC}" dt="2022-02-21T07:01:22.744" v="28" actId="20577"/>
          <ac:spMkLst>
            <pc:docMk/>
            <pc:sldMk cId="3870136631" sldId="260"/>
            <ac:spMk id="3" creationId="{FA4FACA2-51DD-4FCC-A244-D011069E6186}"/>
          </ac:spMkLst>
        </pc:spChg>
      </pc:sldChg>
      <pc:sldChg chg="modSp">
        <pc:chgData name="Pölönen Suvi" userId="S::suvi.polonen@edu.lahti.fi::fa17abc8-51ef-483a-8b4a-e3c6649a81fe" providerId="AD" clId="Web-{1C673F2A-82EE-D918-4DD6-3A95586E69EC}" dt="2022-02-22T07:16:46.494" v="602"/>
        <pc:sldMkLst>
          <pc:docMk/>
          <pc:sldMk cId="89209913" sldId="261"/>
        </pc:sldMkLst>
        <pc:graphicFrameChg chg="mod modGraphic">
          <ac:chgData name="Pölönen Suvi" userId="S::suvi.polonen@edu.lahti.fi::fa17abc8-51ef-483a-8b4a-e3c6649a81fe" providerId="AD" clId="Web-{1C673F2A-82EE-D918-4DD6-3A95586E69EC}" dt="2022-02-22T07:16:46.494" v="602"/>
          <ac:graphicFrameMkLst>
            <pc:docMk/>
            <pc:sldMk cId="89209913" sldId="261"/>
            <ac:graphicFrameMk id="4" creationId="{1F2C5900-FC9A-438B-90EC-EEE1B2179B81}"/>
          </ac:graphicFrameMkLst>
        </pc:graphicFrameChg>
      </pc:sldChg>
      <pc:sldChg chg="modSp">
        <pc:chgData name="Pölönen Suvi" userId="S::suvi.polonen@edu.lahti.fi::fa17abc8-51ef-483a-8b4a-e3c6649a81fe" providerId="AD" clId="Web-{1C673F2A-82EE-D918-4DD6-3A95586E69EC}" dt="2022-02-22T07:16:21.447" v="517"/>
        <pc:sldMkLst>
          <pc:docMk/>
          <pc:sldMk cId="1301770555" sldId="262"/>
        </pc:sldMkLst>
        <pc:graphicFrameChg chg="mod modGraphic">
          <ac:chgData name="Pölönen Suvi" userId="S::suvi.polonen@edu.lahti.fi::fa17abc8-51ef-483a-8b4a-e3c6649a81fe" providerId="AD" clId="Web-{1C673F2A-82EE-D918-4DD6-3A95586E69EC}" dt="2022-02-22T07:16:21.447" v="517"/>
          <ac:graphicFrameMkLst>
            <pc:docMk/>
            <pc:sldMk cId="1301770555" sldId="262"/>
            <ac:graphicFrameMk id="4" creationId="{EDF20FA0-0B8D-4BC3-924C-860EF426AEA9}"/>
          </ac:graphicFrameMkLst>
        </pc:graphicFrameChg>
      </pc:sldChg>
      <pc:sldChg chg="modSp">
        <pc:chgData name="Pölönen Suvi" userId="S::suvi.polonen@edu.lahti.fi::fa17abc8-51ef-483a-8b4a-e3c6649a81fe" providerId="AD" clId="Web-{1C673F2A-82EE-D918-4DD6-3A95586E69EC}" dt="2022-02-21T07:03:43.840" v="104" actId="20577"/>
        <pc:sldMkLst>
          <pc:docMk/>
          <pc:sldMk cId="2154002420" sldId="264"/>
        </pc:sldMkLst>
        <pc:spChg chg="mod">
          <ac:chgData name="Pölönen Suvi" userId="S::suvi.polonen@edu.lahti.fi::fa17abc8-51ef-483a-8b4a-e3c6649a81fe" providerId="AD" clId="Web-{1C673F2A-82EE-D918-4DD6-3A95586E69EC}" dt="2022-02-21T07:03:43.840" v="104" actId="20577"/>
          <ac:spMkLst>
            <pc:docMk/>
            <pc:sldMk cId="2154002420" sldId="264"/>
            <ac:spMk id="3" creationId="{D5EF46FE-3E65-4233-9155-AB303F3C0B81}"/>
          </ac:spMkLst>
        </pc:spChg>
      </pc:sldChg>
      <pc:sldChg chg="modSp">
        <pc:chgData name="Pölönen Suvi" userId="S::suvi.polonen@edu.lahti.fi::fa17abc8-51ef-483a-8b4a-e3c6649a81fe" providerId="AD" clId="Web-{1C673F2A-82EE-D918-4DD6-3A95586E69EC}" dt="2022-02-22T07:18:17.183" v="640" actId="20577"/>
        <pc:sldMkLst>
          <pc:docMk/>
          <pc:sldMk cId="1659139101" sldId="265"/>
        </pc:sldMkLst>
        <pc:spChg chg="mod">
          <ac:chgData name="Pölönen Suvi" userId="S::suvi.polonen@edu.lahti.fi::fa17abc8-51ef-483a-8b4a-e3c6649a81fe" providerId="AD" clId="Web-{1C673F2A-82EE-D918-4DD6-3A95586E69EC}" dt="2022-02-21T07:31:24.438" v="423" actId="20577"/>
          <ac:spMkLst>
            <pc:docMk/>
            <pc:sldMk cId="1659139101" sldId="265"/>
            <ac:spMk id="2" creationId="{20B9EFBF-91F3-4E58-A569-D1CC5B5FD04E}"/>
          </ac:spMkLst>
        </pc:spChg>
        <pc:spChg chg="mod">
          <ac:chgData name="Pölönen Suvi" userId="S::suvi.polonen@edu.lahti.fi::fa17abc8-51ef-483a-8b4a-e3c6649a81fe" providerId="AD" clId="Web-{1C673F2A-82EE-D918-4DD6-3A95586E69EC}" dt="2022-02-22T07:18:17.183" v="640" actId="20577"/>
          <ac:spMkLst>
            <pc:docMk/>
            <pc:sldMk cId="1659139101" sldId="265"/>
            <ac:spMk id="3" creationId="{B772AD1D-DDB1-451F-9CAE-1932CF8A1DE6}"/>
          </ac:spMkLst>
        </pc:spChg>
      </pc:sldChg>
      <pc:sldChg chg="modSp">
        <pc:chgData name="Pölönen Suvi" userId="S::suvi.polonen@edu.lahti.fi::fa17abc8-51ef-483a-8b4a-e3c6649a81fe" providerId="AD" clId="Web-{1C673F2A-82EE-D918-4DD6-3A95586E69EC}" dt="2022-02-22T07:19:20.388" v="644"/>
        <pc:sldMkLst>
          <pc:docMk/>
          <pc:sldMk cId="1487160311" sldId="266"/>
        </pc:sldMkLst>
        <pc:spChg chg="mod">
          <ac:chgData name="Pölönen Suvi" userId="S::suvi.polonen@edu.lahti.fi::fa17abc8-51ef-483a-8b4a-e3c6649a81fe" providerId="AD" clId="Web-{1C673F2A-82EE-D918-4DD6-3A95586E69EC}" dt="2022-02-21T07:25:36.759" v="391" actId="20577"/>
          <ac:spMkLst>
            <pc:docMk/>
            <pc:sldMk cId="1487160311" sldId="266"/>
            <ac:spMk id="8" creationId="{B2307A31-9A59-49CD-9A7F-10C5D4B06457}"/>
          </ac:spMkLst>
        </pc:spChg>
        <pc:graphicFrameChg chg="mod modGraphic">
          <ac:chgData name="Pölönen Suvi" userId="S::suvi.polonen@edu.lahti.fi::fa17abc8-51ef-483a-8b4a-e3c6649a81fe" providerId="AD" clId="Web-{1C673F2A-82EE-D918-4DD6-3A95586E69EC}" dt="2022-02-22T07:19:20.388" v="644"/>
          <ac:graphicFrameMkLst>
            <pc:docMk/>
            <pc:sldMk cId="1487160311" sldId="266"/>
            <ac:graphicFrameMk id="5" creationId="{0A43B9C8-3EB3-499A-B131-9EFF9691C2DC}"/>
          </ac:graphicFrameMkLst>
        </pc:graphicFrameChg>
      </pc:sldChg>
      <pc:sldChg chg="modSp">
        <pc:chgData name="Pölönen Suvi" userId="S::suvi.polonen@edu.lahti.fi::fa17abc8-51ef-483a-8b4a-e3c6649a81fe" providerId="AD" clId="Web-{1C673F2A-82EE-D918-4DD6-3A95586E69EC}" dt="2022-02-21T07:05:10.045" v="153"/>
        <pc:sldMkLst>
          <pc:docMk/>
          <pc:sldMk cId="1504610635" sldId="268"/>
        </pc:sldMkLst>
        <pc:spChg chg="mod">
          <ac:chgData name="Pölönen Suvi" userId="S::suvi.polonen@edu.lahti.fi::fa17abc8-51ef-483a-8b4a-e3c6649a81fe" providerId="AD" clId="Web-{1C673F2A-82EE-D918-4DD6-3A95586E69EC}" dt="2022-02-21T07:02:42.902" v="93" actId="20577"/>
          <ac:spMkLst>
            <pc:docMk/>
            <pc:sldMk cId="1504610635" sldId="268"/>
            <ac:spMk id="8" creationId="{B2307A31-9A59-49CD-9A7F-10C5D4B06457}"/>
          </ac:spMkLst>
        </pc:spChg>
        <pc:graphicFrameChg chg="mod modGraphic">
          <ac:chgData name="Pölönen Suvi" userId="S::suvi.polonen@edu.lahti.fi::fa17abc8-51ef-483a-8b4a-e3c6649a81fe" providerId="AD" clId="Web-{1C673F2A-82EE-D918-4DD6-3A95586E69EC}" dt="2022-02-21T07:05:10.045" v="153"/>
          <ac:graphicFrameMkLst>
            <pc:docMk/>
            <pc:sldMk cId="1504610635" sldId="268"/>
            <ac:graphicFrameMk id="5" creationId="{0A43B9C8-3EB3-499A-B131-9EFF9691C2DC}"/>
          </ac:graphicFrameMkLst>
        </pc:graphicFrameChg>
      </pc:sldChg>
      <pc:sldChg chg="modSp new ord">
        <pc:chgData name="Pölönen Suvi" userId="S::suvi.polonen@edu.lahti.fi::fa17abc8-51ef-483a-8b4a-e3c6649a81fe" providerId="AD" clId="Web-{1C673F2A-82EE-D918-4DD6-3A95586E69EC}" dt="2022-02-22T07:17:19.589" v="603"/>
        <pc:sldMkLst>
          <pc:docMk/>
          <pc:sldMk cId="1394048389" sldId="269"/>
        </pc:sldMkLst>
        <pc:spChg chg="mod">
          <ac:chgData name="Pölönen Suvi" userId="S::suvi.polonen@edu.lahti.fi::fa17abc8-51ef-483a-8b4a-e3c6649a81fe" providerId="AD" clId="Web-{1C673F2A-82EE-D918-4DD6-3A95586E69EC}" dt="2022-02-21T07:04:06.138" v="127" actId="20577"/>
          <ac:spMkLst>
            <pc:docMk/>
            <pc:sldMk cId="1394048389" sldId="269"/>
            <ac:spMk id="2" creationId="{523C1CD3-D1C2-4AB3-B53B-524640A5F0C9}"/>
          </ac:spMkLst>
        </pc:spChg>
        <pc:spChg chg="mod">
          <ac:chgData name="Pölönen Suvi" userId="S::suvi.polonen@edu.lahti.fi::fa17abc8-51ef-483a-8b4a-e3c6649a81fe" providerId="AD" clId="Web-{1C673F2A-82EE-D918-4DD6-3A95586E69EC}" dt="2022-02-21T07:04:41.138" v="145" actId="20577"/>
          <ac:spMkLst>
            <pc:docMk/>
            <pc:sldMk cId="1394048389" sldId="269"/>
            <ac:spMk id="3" creationId="{9E4ABB3A-257E-4877-A59B-366B4432919D}"/>
          </ac:spMkLst>
        </pc:spChg>
      </pc:sldChg>
    </pc:docChg>
  </pc:docChgLst>
  <pc:docChgLst>
    <pc:chgData name="Pölönen Suvi" userId="S::suvi.polonen@edu.lahti.fi::fa17abc8-51ef-483a-8b4a-e3c6649a81fe" providerId="AD" clId="Web-{BD1342AB-1824-5825-F538-194408BD0103}"/>
    <pc:docChg chg="modSld">
      <pc:chgData name="Pölönen Suvi" userId="S::suvi.polonen@edu.lahti.fi::fa17abc8-51ef-483a-8b4a-e3c6649a81fe" providerId="AD" clId="Web-{BD1342AB-1824-5825-F538-194408BD0103}" dt="2020-02-20T08:06:03.037" v="1"/>
      <pc:docMkLst>
        <pc:docMk/>
      </pc:docMkLst>
      <pc:sldChg chg="modSp">
        <pc:chgData name="Pölönen Suvi" userId="S::suvi.polonen@edu.lahti.fi::fa17abc8-51ef-483a-8b4a-e3c6649a81fe" providerId="AD" clId="Web-{BD1342AB-1824-5825-F538-194408BD0103}" dt="2020-02-20T08:06:03.037" v="1"/>
        <pc:sldMkLst>
          <pc:docMk/>
          <pc:sldMk cId="3648743820" sldId="258"/>
        </pc:sldMkLst>
        <pc:graphicFrameChg chg="mod modGraphic">
          <ac:chgData name="Pölönen Suvi" userId="S::suvi.polonen@edu.lahti.fi::fa17abc8-51ef-483a-8b4a-e3c6649a81fe" providerId="AD" clId="Web-{BD1342AB-1824-5825-F538-194408BD0103}" dt="2020-02-20T08:06:03.037" v="1"/>
          <ac:graphicFrameMkLst>
            <pc:docMk/>
            <pc:sldMk cId="3648743820" sldId="258"/>
            <ac:graphicFrameMk id="5" creationId="{0939840F-6607-4A1B-BE5B-01CF15D9E2F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1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7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8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5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6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2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7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2/11/2024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22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4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995BF0-8E87-4ECF-904C-D047955C1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416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1" y="4385066"/>
            <a:ext cx="10923638" cy="1317643"/>
          </a:xfrm>
        </p:spPr>
        <p:txBody>
          <a:bodyPr>
            <a:normAutofit/>
          </a:bodyPr>
          <a:lstStyle/>
          <a:p>
            <a:r>
              <a:rPr lang="fi-FI" sz="7200">
                <a:cs typeface="Calibri Light"/>
              </a:rPr>
              <a:t>Salpausselän koulu</a:t>
            </a:r>
            <a:endParaRPr lang="fi-FI" sz="720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5702709"/>
            <a:ext cx="10923638" cy="5211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cs typeface="Calibri"/>
              </a:rPr>
              <a:t>8. ja 9. luokan valinnaisaineet 2024-2025</a:t>
            </a:r>
            <a:endParaRPr lang="fi-FI" dirty="0">
              <a:solidFill>
                <a:srgbClr val="FFFFFF"/>
              </a:solidFill>
            </a:endParaRPr>
          </a:p>
        </p:txBody>
      </p:sp>
      <p:pic>
        <p:nvPicPr>
          <p:cNvPr id="5" name="Kuva 4" descr="Kuva, joka sisältää kohteen piha-, pilvi, taivas, rakennus&#10;&#10;Kuvaus luotu automaattisesti">
            <a:extLst>
              <a:ext uri="{FF2B5EF4-FFF2-40B4-BE49-F238E27FC236}">
                <a16:creationId xmlns:a16="http://schemas.microsoft.com/office/drawing/2014/main" id="{49A36A53-ABE6-3E84-DB7A-07BB8641B7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554" b="30116"/>
          <a:stretch/>
        </p:blipFill>
        <p:spPr>
          <a:xfrm>
            <a:off x="1" y="10"/>
            <a:ext cx="12192000" cy="424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06D327-B0EA-4B7D-953C-6CAD880B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452" y="933564"/>
            <a:ext cx="10681232" cy="132622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5000" spc="-100"/>
            </a:br>
            <a:br>
              <a:rPr lang="en-US" sz="5000" spc="-100"/>
            </a:br>
            <a:br>
              <a:rPr lang="en-US"/>
            </a:br>
            <a:r>
              <a:rPr lang="en-US" sz="5900" b="1">
                <a:solidFill>
                  <a:schemeClr val="tx1"/>
                </a:solidFill>
                <a:ea typeface="+mj-lt"/>
                <a:cs typeface="+mj-lt"/>
              </a:rPr>
              <a:t>Liikuntapainotuksen tuntijako</a:t>
            </a:r>
            <a:br>
              <a:rPr lang="en-US"/>
            </a:br>
            <a:r>
              <a:rPr lang="en-US" sz="2400">
                <a:solidFill>
                  <a:srgbClr val="FF0000"/>
                </a:solidFill>
                <a:latin typeface="Calibri"/>
                <a:cs typeface="Calibri"/>
              </a:rPr>
              <a:t>Punaisella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Calibri"/>
                <a:cs typeface="Calibri"/>
              </a:rPr>
              <a:t>olevat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Calibri"/>
                <a:cs typeface="Calibri"/>
              </a:rPr>
              <a:t>tuntimäärät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Calibri"/>
                <a:cs typeface="Calibri"/>
              </a:rPr>
              <a:t>ovat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Calibri"/>
                <a:cs typeface="Calibri"/>
              </a:rPr>
              <a:t>painotettua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Calibri"/>
                <a:cs typeface="Calibri"/>
              </a:rPr>
              <a:t>opetusta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Calibri"/>
                <a:cs typeface="Calibri"/>
              </a:rPr>
              <a:t>eli</a:t>
            </a: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err="1">
                <a:solidFill>
                  <a:schemeClr val="tx1"/>
                </a:solidFill>
                <a:latin typeface="Calibri"/>
                <a:cs typeface="Calibri"/>
              </a:rPr>
              <a:t>liikuntaa</a:t>
            </a:r>
            <a:br>
              <a:rPr lang="en-US" sz="2400">
                <a:latin typeface="Calibri"/>
                <a:cs typeface="Calibri"/>
              </a:rPr>
            </a:br>
            <a:br>
              <a:rPr lang="en-US" sz="2400">
                <a:latin typeface="Calibri"/>
                <a:cs typeface="Calibri"/>
              </a:rPr>
            </a:br>
            <a:r>
              <a:rPr lang="en-US" sz="2400">
                <a:solidFill>
                  <a:schemeClr val="tx1"/>
                </a:solidFill>
                <a:latin typeface="Calibri"/>
                <a:cs typeface="Calibri"/>
              </a:rPr>
              <a:t>*Huom!</a:t>
            </a:r>
            <a:r>
              <a:rPr lang="en-US" sz="2400">
                <a:solidFill>
                  <a:schemeClr val="tx1"/>
                </a:solidFill>
                <a:latin typeface="Corbel"/>
                <a:cs typeface="Calibri"/>
              </a:rPr>
              <a:t> </a:t>
            </a:r>
            <a:r>
              <a:rPr lang="en-US" sz="2400">
                <a:solidFill>
                  <a:schemeClr val="tx1"/>
                </a:solidFill>
                <a:ea typeface="+mj-lt"/>
                <a:cs typeface="+mj-lt"/>
              </a:rPr>
              <a:t>A2-englantia </a:t>
            </a:r>
            <a:r>
              <a:rPr lang="en-US" sz="2400" err="1">
                <a:solidFill>
                  <a:schemeClr val="tx1"/>
                </a:solidFill>
                <a:ea typeface="+mj-lt"/>
                <a:cs typeface="+mj-lt"/>
              </a:rPr>
              <a:t>opiskelevat</a:t>
            </a:r>
            <a:r>
              <a:rPr lang="en-US" sz="240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en-US" sz="2400" err="1">
                <a:solidFill>
                  <a:schemeClr val="tx1"/>
                </a:solidFill>
                <a:ea typeface="+mj-lt"/>
                <a:cs typeface="+mj-lt"/>
              </a:rPr>
              <a:t>eivät</a:t>
            </a:r>
            <a:r>
              <a:rPr lang="en-US" sz="2400">
                <a:solidFill>
                  <a:schemeClr val="tx1"/>
                </a:solidFill>
                <a:ea typeface="+mj-lt"/>
                <a:cs typeface="+mj-lt"/>
              </a:rPr>
              <a:t> </a:t>
            </a:r>
            <a:r>
              <a:rPr lang="en-US" sz="2400" err="1">
                <a:solidFill>
                  <a:schemeClr val="tx1"/>
                </a:solidFill>
                <a:ea typeface="+mj-lt"/>
                <a:cs typeface="+mj-lt"/>
              </a:rPr>
              <a:t>valitse</a:t>
            </a:r>
            <a:r>
              <a:rPr lang="en-US" sz="2400">
                <a:solidFill>
                  <a:schemeClr val="tx1"/>
                </a:solidFill>
                <a:ea typeface="+mj-lt"/>
                <a:cs typeface="+mj-lt"/>
              </a:rPr>
              <a:t> 2 </a:t>
            </a:r>
            <a:r>
              <a:rPr lang="en-US" sz="2400" err="1">
                <a:solidFill>
                  <a:schemeClr val="tx1"/>
                </a:solidFill>
                <a:ea typeface="+mj-lt"/>
                <a:cs typeface="+mj-lt"/>
              </a:rPr>
              <a:t>tunnin</a:t>
            </a:r>
            <a:r>
              <a:rPr lang="en-US" sz="2400">
                <a:solidFill>
                  <a:schemeClr val="tx1"/>
                </a:solidFill>
                <a:ea typeface="+mj-lt"/>
                <a:cs typeface="+mj-lt"/>
              </a:rPr>
              <a:t> VO-</a:t>
            </a:r>
            <a:r>
              <a:rPr lang="en-US" sz="2400" err="1">
                <a:solidFill>
                  <a:schemeClr val="tx1"/>
                </a:solidFill>
                <a:ea typeface="+mj-lt"/>
                <a:cs typeface="+mj-lt"/>
              </a:rPr>
              <a:t>ainetta</a:t>
            </a:r>
            <a:r>
              <a:rPr lang="en-US" sz="2400">
                <a:solidFill>
                  <a:schemeClr val="tx1"/>
                </a:solidFill>
                <a:ea typeface="+mj-lt"/>
                <a:cs typeface="+mj-lt"/>
              </a:rPr>
              <a:t>. </a:t>
            </a:r>
            <a:endParaRPr lang="en-US" sz="2400">
              <a:solidFill>
                <a:schemeClr val="tx1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Taulukko 4">
            <a:extLst>
              <a:ext uri="{FF2B5EF4-FFF2-40B4-BE49-F238E27FC236}">
                <a16:creationId xmlns:a16="http://schemas.microsoft.com/office/drawing/2014/main" id="{355CB1C7-FB0F-4E77-A269-16BF47741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77930"/>
              </p:ext>
            </p:extLst>
          </p:nvPr>
        </p:nvGraphicFramePr>
        <p:xfrm>
          <a:off x="478433" y="2880010"/>
          <a:ext cx="10736460" cy="323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4645">
                  <a:extLst>
                    <a:ext uri="{9D8B030D-6E8A-4147-A177-3AD203B41FA5}">
                      <a16:colId xmlns:a16="http://schemas.microsoft.com/office/drawing/2014/main" val="3544893965"/>
                    </a:ext>
                  </a:extLst>
                </a:gridCol>
                <a:gridCol w="1212532">
                  <a:extLst>
                    <a:ext uri="{9D8B030D-6E8A-4147-A177-3AD203B41FA5}">
                      <a16:colId xmlns:a16="http://schemas.microsoft.com/office/drawing/2014/main" val="1676115245"/>
                    </a:ext>
                  </a:extLst>
                </a:gridCol>
                <a:gridCol w="1759360">
                  <a:extLst>
                    <a:ext uri="{9D8B030D-6E8A-4147-A177-3AD203B41FA5}">
                      <a16:colId xmlns:a16="http://schemas.microsoft.com/office/drawing/2014/main" val="3011675862"/>
                    </a:ext>
                  </a:extLst>
                </a:gridCol>
                <a:gridCol w="1699923">
                  <a:extLst>
                    <a:ext uri="{9D8B030D-6E8A-4147-A177-3AD203B41FA5}">
                      <a16:colId xmlns:a16="http://schemas.microsoft.com/office/drawing/2014/main" val="1474101575"/>
                    </a:ext>
                  </a:extLst>
                </a:gridCol>
              </a:tblGrid>
              <a:tr h="366888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7. </a:t>
                      </a:r>
                      <a:r>
                        <a:rPr lang="fi-FI" err="1"/>
                        <a:t>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8. </a:t>
                      </a:r>
                      <a:r>
                        <a:rPr lang="fi-FI" err="1"/>
                        <a:t>lk</a:t>
                      </a:r>
                      <a:r>
                        <a:rPr lang="fi-FI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9. </a:t>
                      </a:r>
                      <a:r>
                        <a:rPr lang="fi-FI" err="1"/>
                        <a:t>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843340"/>
                  </a:ext>
                </a:extLst>
              </a:tr>
              <a:tr h="1073651">
                <a:tc>
                  <a:txBody>
                    <a:bodyPr/>
                    <a:lstStyle/>
                    <a:p>
                      <a:r>
                        <a:rPr lang="fi-FI" sz="2800" b="1"/>
                        <a:t>Taito- ja taideaineiden opinnot (TT)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2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262153"/>
                  </a:ext>
                </a:extLst>
              </a:tr>
              <a:tr h="573309">
                <a:tc>
                  <a:txBody>
                    <a:bodyPr/>
                    <a:lstStyle/>
                    <a:p>
                      <a:r>
                        <a:rPr lang="fi-FI" sz="2800" b="1"/>
                        <a:t>Valinnaiset opinnot (VO)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2* + </a:t>
                      </a: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1</a:t>
                      </a:r>
                      <a:endParaRPr lang="fi-FI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2*+</a:t>
                      </a: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1</a:t>
                      </a:r>
                      <a:endParaRPr lang="fi-FI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00059"/>
                  </a:ext>
                </a:extLst>
              </a:tr>
              <a:tr h="57330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/>
                        <a:t>Yhteisiä liikuntatunteja viikossa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fi-FI" sz="2800" b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fi-FI" sz="2800" b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fi-FI" sz="2800" b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285543"/>
                  </a:ext>
                </a:extLst>
              </a:tr>
              <a:tr h="64627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Liikuntatunteja viikossa yhteensä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33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68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4C6B93-74B4-4EB5-A264-49A89CBA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96" y="211456"/>
            <a:ext cx="10210862" cy="100142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900" b="1" spc="-100">
                <a:solidFill>
                  <a:srgbClr val="000000"/>
                </a:solidFill>
              </a:rPr>
              <a:t>Luma-</a:t>
            </a:r>
            <a:r>
              <a:rPr lang="en-US" sz="5900" b="1" spc="-100" err="1">
                <a:solidFill>
                  <a:srgbClr val="000000"/>
                </a:solidFill>
              </a:rPr>
              <a:t>painotuksen</a:t>
            </a:r>
            <a:r>
              <a:rPr lang="en-US" sz="5900" b="1" spc="-100">
                <a:solidFill>
                  <a:srgbClr val="000000"/>
                </a:solidFill>
              </a:rPr>
              <a:t> </a:t>
            </a:r>
            <a:r>
              <a:rPr lang="en-US" sz="5900" b="1" spc="-100" err="1">
                <a:solidFill>
                  <a:srgbClr val="000000"/>
                </a:solidFill>
              </a:rPr>
              <a:t>tuntijako</a:t>
            </a:r>
            <a:br>
              <a:rPr lang="en-US" sz="5900" spc="-100"/>
            </a:br>
            <a:endParaRPr lang="en-US" sz="2000" spc="-100">
              <a:solidFill>
                <a:srgbClr val="000000"/>
              </a:solidFill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FDB8E6B-0BFE-409B-95D5-3CE01BCC4BC3}"/>
              </a:ext>
            </a:extLst>
          </p:cNvPr>
          <p:cNvSpPr txBox="1"/>
          <p:nvPr/>
        </p:nvSpPr>
        <p:spPr>
          <a:xfrm>
            <a:off x="543851" y="4130312"/>
            <a:ext cx="10693807" cy="25525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err="1">
                <a:latin typeface="Corbel"/>
              </a:rPr>
              <a:t>Painotettu</a:t>
            </a:r>
            <a:r>
              <a:rPr lang="en-US" sz="2000">
                <a:latin typeface="Corbel"/>
              </a:rPr>
              <a:t> </a:t>
            </a:r>
            <a:r>
              <a:rPr lang="en-US" sz="2000" err="1">
                <a:latin typeface="Corbel"/>
              </a:rPr>
              <a:t>opetus</a:t>
            </a:r>
            <a:r>
              <a:rPr lang="en-US" sz="2000">
                <a:latin typeface="Corbel"/>
              </a:rPr>
              <a:t> </a:t>
            </a:r>
            <a:r>
              <a:rPr lang="en-US" sz="2000" err="1">
                <a:latin typeface="Corbel"/>
              </a:rPr>
              <a:t>punaisella</a:t>
            </a:r>
            <a:r>
              <a:rPr lang="en-US" sz="2000">
                <a:latin typeface="Corbel"/>
              </a:rPr>
              <a:t>: </a:t>
            </a:r>
            <a:r>
              <a:rPr lang="en-US" sz="2000">
                <a:latin typeface="Corbel"/>
                <a:ea typeface="Corbel"/>
                <a:cs typeface="Corbel"/>
              </a:rPr>
              <a:t>​</a:t>
            </a:r>
            <a:br>
              <a:rPr lang="en-US" sz="2000">
                <a:latin typeface="Corbel"/>
                <a:ea typeface="Corbel"/>
                <a:cs typeface="Corbel"/>
              </a:rPr>
            </a:br>
            <a:r>
              <a:rPr lang="en-US" sz="2000" b="1">
                <a:latin typeface="Corbel"/>
              </a:rPr>
              <a:t>7.luokalla </a:t>
            </a:r>
            <a:r>
              <a:rPr lang="en-US" sz="2000">
                <a:solidFill>
                  <a:srgbClr val="FF0000"/>
                </a:solidFill>
                <a:latin typeface="Corbel"/>
              </a:rPr>
              <a:t>science 1 h</a:t>
            </a:r>
            <a:endParaRPr lang="en-US">
              <a:solidFill>
                <a:srgbClr val="FF0000"/>
              </a:solidFill>
              <a:cs typeface="Calibri Light"/>
            </a:endParaRPr>
          </a:p>
          <a:p>
            <a:r>
              <a:rPr lang="fi-FI" sz="2000" b="1"/>
              <a:t>8. luokalla </a:t>
            </a:r>
            <a:r>
              <a:rPr lang="fi-FI" sz="2000">
                <a:solidFill>
                  <a:srgbClr val="FF0000"/>
                </a:solidFill>
              </a:rPr>
              <a:t>tähtitiede 1 h (VO) ja teknologia (käsityö TT) 2 h</a:t>
            </a:r>
            <a:endParaRPr lang="fi-FI" sz="2000">
              <a:solidFill>
                <a:srgbClr val="FF0000"/>
              </a:solidFill>
              <a:cs typeface="Calibri Light"/>
            </a:endParaRPr>
          </a:p>
          <a:p>
            <a:r>
              <a:rPr lang="fi-FI" sz="2000" b="1"/>
              <a:t>9. luokalla</a:t>
            </a:r>
            <a:r>
              <a:rPr lang="fi-FI" sz="2000"/>
              <a:t> </a:t>
            </a:r>
            <a:r>
              <a:rPr lang="fi-FI" sz="2000">
                <a:solidFill>
                  <a:srgbClr val="FF0000"/>
                </a:solidFill>
              </a:rPr>
              <a:t>1 h matematiikka ja 1h kemia/fysiikka</a:t>
            </a:r>
            <a:endParaRPr lang="fi-FI" sz="2000">
              <a:solidFill>
                <a:srgbClr val="FF0000"/>
              </a:solidFill>
              <a:cs typeface="Calibri Light"/>
            </a:endParaRPr>
          </a:p>
          <a:p>
            <a:endParaRPr lang="fi-FI" sz="2000">
              <a:solidFill>
                <a:srgbClr val="000000"/>
              </a:solidFill>
              <a:cs typeface="Calibri Light" panose="020F0302020204030204"/>
            </a:endParaRPr>
          </a:p>
          <a:p>
            <a:r>
              <a:rPr lang="en-US" sz="2000">
                <a:latin typeface="Corbel"/>
                <a:cs typeface="Calibri Light" panose="020F0302020204030204"/>
              </a:rPr>
              <a:t>*Huom!  A2-englantia </a:t>
            </a:r>
            <a:r>
              <a:rPr lang="en-US" sz="2000" err="1">
                <a:latin typeface="Corbel"/>
                <a:cs typeface="Calibri Light" panose="020F0302020204030204"/>
              </a:rPr>
              <a:t>opiskelevat</a:t>
            </a:r>
            <a:r>
              <a:rPr lang="en-US" sz="2000">
                <a:latin typeface="Corbel"/>
                <a:cs typeface="Calibri Light" panose="020F0302020204030204"/>
              </a:rPr>
              <a:t> </a:t>
            </a:r>
            <a:r>
              <a:rPr lang="en-US" sz="2000" err="1">
                <a:latin typeface="Corbel"/>
                <a:cs typeface="Calibri Light" panose="020F0302020204030204"/>
              </a:rPr>
              <a:t>eivät</a:t>
            </a:r>
            <a:r>
              <a:rPr lang="en-US" sz="2000">
                <a:latin typeface="Corbel"/>
                <a:cs typeface="Calibri Light" panose="020F0302020204030204"/>
              </a:rPr>
              <a:t> </a:t>
            </a:r>
            <a:r>
              <a:rPr lang="en-US" sz="2000" err="1">
                <a:latin typeface="Corbel"/>
                <a:cs typeface="Calibri Light" panose="020F0302020204030204"/>
              </a:rPr>
              <a:t>valitse</a:t>
            </a:r>
            <a:r>
              <a:rPr lang="en-US" sz="2000">
                <a:latin typeface="Corbel"/>
                <a:cs typeface="Calibri Light" panose="020F0302020204030204"/>
              </a:rPr>
              <a:t> 2 </a:t>
            </a:r>
            <a:r>
              <a:rPr lang="en-US" sz="2000" err="1">
                <a:latin typeface="Corbel"/>
                <a:cs typeface="Calibri Light" panose="020F0302020204030204"/>
              </a:rPr>
              <a:t>tunnin</a:t>
            </a:r>
            <a:r>
              <a:rPr lang="en-US" sz="2000">
                <a:latin typeface="Corbel"/>
                <a:cs typeface="Calibri Light" panose="020F0302020204030204"/>
              </a:rPr>
              <a:t> VO-ainetta ja 9. </a:t>
            </a:r>
            <a:r>
              <a:rPr lang="en-US" sz="2000" err="1">
                <a:latin typeface="Corbel"/>
                <a:cs typeface="Calibri Light" panose="020F0302020204030204"/>
              </a:rPr>
              <a:t>luokalla</a:t>
            </a:r>
            <a:r>
              <a:rPr lang="en-US" sz="2000">
                <a:latin typeface="Corbel"/>
                <a:cs typeface="Calibri Light" panose="020F0302020204030204"/>
              </a:rPr>
              <a:t> </a:t>
            </a:r>
            <a:r>
              <a:rPr lang="en-US" sz="2000" err="1">
                <a:latin typeface="Corbel"/>
                <a:cs typeface="Calibri Light" panose="020F0302020204030204"/>
              </a:rPr>
              <a:t>vuosiviikkotuntimäärä</a:t>
            </a:r>
            <a:r>
              <a:rPr lang="en-US" sz="2000">
                <a:latin typeface="Corbel"/>
                <a:cs typeface="Calibri Light" panose="020F0302020204030204"/>
              </a:rPr>
              <a:t> </a:t>
            </a:r>
            <a:r>
              <a:rPr lang="en-US" sz="2000" err="1">
                <a:latin typeface="Corbel"/>
                <a:cs typeface="Calibri Light" panose="020F0302020204030204"/>
              </a:rPr>
              <a:t>ylittyy</a:t>
            </a:r>
            <a:r>
              <a:rPr lang="en-US" sz="2000">
                <a:latin typeface="Corbel"/>
                <a:cs typeface="Calibri Light" panose="020F0302020204030204"/>
              </a:rPr>
              <a:t> </a:t>
            </a:r>
            <a:r>
              <a:rPr lang="en-US" sz="2000" err="1">
                <a:latin typeface="Corbel"/>
                <a:cs typeface="Calibri Light" panose="020F0302020204030204"/>
              </a:rPr>
              <a:t>yhdellä</a:t>
            </a:r>
            <a:r>
              <a:rPr lang="en-US" sz="2000">
                <a:latin typeface="Corbel"/>
                <a:cs typeface="Calibri Light" panose="020F0302020204030204"/>
              </a:rPr>
              <a:t>. </a:t>
            </a:r>
            <a:endParaRPr lang="fi-FI"/>
          </a:p>
          <a:p>
            <a:endParaRPr lang="fi-FI">
              <a:solidFill>
                <a:srgbClr val="FFFFFF"/>
              </a:solidFill>
              <a:cs typeface="Calibri Light" panose="020F0302020204030204"/>
            </a:endParaRP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0939840F-6607-4A1B-BE5B-01CF15D9E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726362"/>
              </p:ext>
            </p:extLst>
          </p:nvPr>
        </p:nvGraphicFramePr>
        <p:xfrm>
          <a:off x="623455" y="920338"/>
          <a:ext cx="10627241" cy="307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940">
                  <a:extLst>
                    <a:ext uri="{9D8B030D-6E8A-4147-A177-3AD203B41FA5}">
                      <a16:colId xmlns:a16="http://schemas.microsoft.com/office/drawing/2014/main" val="3520973119"/>
                    </a:ext>
                  </a:extLst>
                </a:gridCol>
                <a:gridCol w="1963584">
                  <a:extLst>
                    <a:ext uri="{9D8B030D-6E8A-4147-A177-3AD203B41FA5}">
                      <a16:colId xmlns:a16="http://schemas.microsoft.com/office/drawing/2014/main" val="624327009"/>
                    </a:ext>
                  </a:extLst>
                </a:gridCol>
                <a:gridCol w="1857446">
                  <a:extLst>
                    <a:ext uri="{9D8B030D-6E8A-4147-A177-3AD203B41FA5}">
                      <a16:colId xmlns:a16="http://schemas.microsoft.com/office/drawing/2014/main" val="4225409062"/>
                    </a:ext>
                  </a:extLst>
                </a:gridCol>
                <a:gridCol w="2295271">
                  <a:extLst>
                    <a:ext uri="{9D8B030D-6E8A-4147-A177-3AD203B41FA5}">
                      <a16:colId xmlns:a16="http://schemas.microsoft.com/office/drawing/2014/main" val="1716159960"/>
                    </a:ext>
                  </a:extLst>
                </a:gridCol>
              </a:tblGrid>
              <a:tr h="639169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/>
                        <a:t>7. </a:t>
                      </a:r>
                      <a:r>
                        <a:rPr lang="fi-FI" sz="2400" err="1"/>
                        <a:t>lk</a:t>
                      </a:r>
                      <a:r>
                        <a:rPr lang="fi-FI" sz="240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/>
                        <a:t>8. </a:t>
                      </a:r>
                      <a:r>
                        <a:rPr lang="fi-FI" sz="2400" err="1"/>
                        <a:t>lk</a:t>
                      </a:r>
                      <a:r>
                        <a:rPr lang="fi-FI" sz="240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/>
                        <a:t>9. </a:t>
                      </a:r>
                      <a:r>
                        <a:rPr lang="fi-FI" sz="2400" err="1"/>
                        <a:t>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19556"/>
                  </a:ext>
                </a:extLst>
              </a:tr>
              <a:tr h="1102875">
                <a:tc>
                  <a:txBody>
                    <a:bodyPr/>
                    <a:lstStyle/>
                    <a:p>
                      <a:r>
                        <a:rPr lang="fi-FI" sz="2800" b="1"/>
                        <a:t>Taito- ja taideaineiden  opinnot (TT)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>
                          <a:solidFill>
                            <a:schemeClr val="tx1"/>
                          </a:solidFill>
                        </a:rPr>
                        <a:t>3 (</a:t>
                      </a: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i-FI" sz="2800" b="1">
                          <a:solidFill>
                            <a:schemeClr val="tx1"/>
                          </a:solidFill>
                        </a:rPr>
                        <a:t> + 1)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41889"/>
                  </a:ext>
                </a:extLst>
              </a:tr>
              <a:tr h="689300">
                <a:tc>
                  <a:txBody>
                    <a:bodyPr/>
                    <a:lstStyle/>
                    <a:p>
                      <a:r>
                        <a:rPr lang="fi-FI" sz="2800" b="1"/>
                        <a:t>Valinnaiset opinnot (VO)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2*+</a:t>
                      </a: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1</a:t>
                      </a:r>
                      <a:endParaRPr lang="fi-FI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3 (1*+</a:t>
                      </a: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i-FI" sz="2800" b="1"/>
                        <a:t>+</a:t>
                      </a:r>
                      <a:r>
                        <a:rPr lang="fi-FI" sz="2800" b="1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i-FI" sz="2800" b="1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63112"/>
                  </a:ext>
                </a:extLst>
              </a:tr>
              <a:tr h="639169">
                <a:tc>
                  <a:txBody>
                    <a:bodyPr/>
                    <a:lstStyle/>
                    <a:p>
                      <a:r>
                        <a:rPr lang="fi-FI" sz="2800" b="1"/>
                        <a:t>Yhteensä valinnaistunteja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00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743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23C1CD3-D1C2-4AB3-B53B-524640A5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fi-FI" sz="4400">
                <a:solidFill>
                  <a:srgbClr val="FFFFFF"/>
                </a:solidFill>
              </a:rPr>
              <a:t>Valinnat tehdään Wilmassa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4ABB3A-257E-4877-A59B-366B44329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 marL="502920" lvl="1" indent="0">
              <a:buNone/>
            </a:pPr>
            <a:r>
              <a:rPr lang="fi-FI" b="1"/>
              <a:t>Valinnaisainevalinnat tehdään:</a:t>
            </a:r>
            <a:endParaRPr lang="fi-FI">
              <a:ea typeface="+mn-lt"/>
              <a:cs typeface="+mn-lt"/>
            </a:endParaRPr>
          </a:p>
          <a:p>
            <a:pPr marL="502920" lvl="1" indent="0">
              <a:buNone/>
            </a:pPr>
            <a:endParaRPr lang="fi-FI" b="1"/>
          </a:p>
          <a:p>
            <a:pPr marL="461645" lvl="1" indent="-457200">
              <a:buAutoNum type="arabicPeriod"/>
            </a:pPr>
            <a:r>
              <a:rPr lang="fi-FI" b="1"/>
              <a:t>Wilmassa kotona </a:t>
            </a:r>
            <a:r>
              <a:rPr lang="fi-FI" b="1" u="sng">
                <a:solidFill>
                  <a:srgbClr val="FF0000"/>
                </a:solidFill>
              </a:rPr>
              <a:t>oppilaan</a:t>
            </a:r>
            <a:r>
              <a:rPr lang="fi-FI" b="1"/>
              <a:t> tunnuksilla </a:t>
            </a:r>
            <a:endParaRPr lang="fi-FI">
              <a:ea typeface="+mn-lt"/>
              <a:cs typeface="+mn-lt"/>
            </a:endParaRPr>
          </a:p>
          <a:p>
            <a:pPr marL="461645" lvl="1" indent="-457200">
              <a:buAutoNum type="arabicPeriod"/>
            </a:pPr>
            <a:r>
              <a:rPr lang="fi-FI" b="1"/>
              <a:t>Valinnaisainetarjotin on auki 21.2.-6.3.2024</a:t>
            </a:r>
            <a:endParaRPr lang="fi-FI" b="1">
              <a:ea typeface="+mn-lt"/>
              <a:cs typeface="+mn-lt"/>
            </a:endParaRPr>
          </a:p>
          <a:p>
            <a:pPr marL="461645" lvl="1" indent="-457200">
              <a:buAutoNum type="arabicPeriod"/>
            </a:pPr>
            <a:r>
              <a:rPr lang="fi-FI" b="1"/>
              <a:t>Kirjauduttava </a:t>
            </a:r>
            <a:r>
              <a:rPr lang="fi-FI" b="1">
                <a:solidFill>
                  <a:srgbClr val="FF0000"/>
                </a:solidFill>
              </a:rPr>
              <a:t>selaimen</a:t>
            </a:r>
            <a:r>
              <a:rPr lang="fi-FI" b="1"/>
              <a:t> kautta, ei Wilma-sovelluksella</a:t>
            </a:r>
            <a:endParaRPr lang="fi-FI" b="1">
              <a:cs typeface="Calibri Light"/>
            </a:endParaRPr>
          </a:p>
          <a:p>
            <a:pPr marL="461645" lvl="1" indent="-457200">
              <a:buAutoNum type="arabicPeriod"/>
            </a:pPr>
            <a:r>
              <a:rPr lang="fi-FI">
                <a:solidFill>
                  <a:srgbClr val="212121"/>
                </a:solidFill>
                <a:latin typeface="Calibri Light"/>
                <a:cs typeface="Calibri"/>
              </a:rPr>
              <a:t>Klikkaa yläpalkista </a:t>
            </a:r>
            <a:r>
              <a:rPr lang="fi-FI" b="1">
                <a:solidFill>
                  <a:srgbClr val="212121"/>
                </a:solidFill>
                <a:latin typeface="Calibri Light"/>
                <a:cs typeface="Calibri"/>
              </a:rPr>
              <a:t>Kurssitarjotin --&gt; Kurssitarjottimeen --&gt; Valinnaisaineet 8.luokalle </a:t>
            </a:r>
            <a:endParaRPr lang="en-US">
              <a:solidFill>
                <a:srgbClr val="262626"/>
              </a:solidFill>
              <a:latin typeface="Calibri Light"/>
              <a:cs typeface="Calibri Light"/>
            </a:endParaRPr>
          </a:p>
          <a:p>
            <a:pPr marL="461645" lvl="1" indent="-457200">
              <a:buAutoNum type="arabicPeriod"/>
            </a:pPr>
            <a:r>
              <a:rPr lang="fi-FI">
                <a:solidFill>
                  <a:srgbClr val="212121"/>
                </a:solidFill>
                <a:latin typeface="Calibri Light"/>
                <a:cs typeface="Calibri"/>
              </a:rPr>
              <a:t>Klikkaa valisemasi aineet tummennetuksi. Erillistä tallentamista ei tarvita. </a:t>
            </a:r>
            <a:br>
              <a:rPr lang="en-US"/>
            </a:br>
            <a:endParaRPr lang="en-US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9404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B9EFBF-91F3-4E58-A569-D1CC5B5F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289" y="104762"/>
            <a:ext cx="6587613" cy="165819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70453A"/>
                </a:solidFill>
              </a:rPr>
              <a:t>Vinkkejä opintojen </a:t>
            </a:r>
            <a:br>
              <a:rPr lang="fi-FI">
                <a:solidFill>
                  <a:srgbClr val="70453A"/>
                </a:solidFill>
              </a:rPr>
            </a:br>
            <a:r>
              <a:rPr lang="fi-FI">
                <a:solidFill>
                  <a:srgbClr val="70453A"/>
                </a:solidFill>
              </a:rPr>
              <a:t>valintaan</a:t>
            </a:r>
          </a:p>
        </p:txBody>
      </p:sp>
      <p:pic>
        <p:nvPicPr>
          <p:cNvPr id="11" name="Kuva 10" descr="TT kuvataide.jpg">
            <a:extLst>
              <a:ext uri="{FF2B5EF4-FFF2-40B4-BE49-F238E27FC236}">
                <a16:creationId xmlns:a16="http://schemas.microsoft.com/office/drawing/2014/main" id="{1D456A80-7414-5CFF-83A6-4842507C0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119" y="1665979"/>
            <a:ext cx="3266858" cy="4335025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72AD1D-DDB1-451F-9CAE-1932CF8A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554" y="1662813"/>
            <a:ext cx="7046649" cy="49296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>
                <a:ea typeface="+mn-lt"/>
                <a:cs typeface="+mn-lt"/>
              </a:rPr>
              <a:t>Oma </a:t>
            </a:r>
            <a:r>
              <a:rPr lang="fi-FI" sz="2000" b="1">
                <a:ea typeface="+mn-lt"/>
                <a:cs typeface="+mn-lt"/>
              </a:rPr>
              <a:t>kiinnostus, </a:t>
            </a:r>
            <a:r>
              <a:rPr lang="fi-FI" sz="2000">
                <a:ea typeface="+mn-lt"/>
                <a:cs typeface="+mn-lt"/>
              </a:rPr>
              <a:t>innostus ja oppimisen ilo</a:t>
            </a:r>
            <a:endParaRPr lang="fi-FI" sz="2000">
              <a:cs typeface="Calibri Light"/>
            </a:endParaRPr>
          </a:p>
          <a:p>
            <a:r>
              <a:rPr lang="fi-FI" sz="2000" b="1">
                <a:ea typeface="+mn-lt"/>
                <a:cs typeface="+mn-lt"/>
              </a:rPr>
              <a:t>Harrastuneisuus:</a:t>
            </a:r>
            <a:r>
              <a:rPr lang="fi-FI" sz="2000">
                <a:ea typeface="+mn-lt"/>
                <a:cs typeface="+mn-lt"/>
              </a:rPr>
              <a:t> valinnaisaine voi tukea omaa harrastusta </a:t>
            </a:r>
          </a:p>
          <a:p>
            <a:r>
              <a:rPr lang="fi-FI" sz="2000" b="1">
                <a:ea typeface="+mn-lt"/>
                <a:cs typeface="+mn-lt"/>
              </a:rPr>
              <a:t>Hyödyllisyys: </a:t>
            </a:r>
            <a:r>
              <a:rPr lang="fi-FI" sz="2000">
                <a:ea typeface="+mn-lt"/>
                <a:cs typeface="+mn-lt"/>
              </a:rPr>
              <a:t>tulevissa jatko-opinnoissa ja työelämässä </a:t>
            </a:r>
            <a:endParaRPr lang="fi-FI" sz="2000" b="1">
              <a:ea typeface="+mn-lt"/>
              <a:cs typeface="+mn-lt"/>
            </a:endParaRPr>
          </a:p>
          <a:p>
            <a:pPr marL="347345" lvl="1">
              <a:buChar char="•"/>
            </a:pPr>
            <a:r>
              <a:rPr lang="fi-FI" sz="2000">
                <a:ea typeface="+mn-lt"/>
                <a:cs typeface="+mn-lt"/>
              </a:rPr>
              <a:t>Minkään valinnaisaineen opiskelu ei ole edellytyksenä jatko-opintoihin hakiessa</a:t>
            </a:r>
          </a:p>
          <a:p>
            <a:pPr marL="347345" lvl="1">
              <a:buChar char="•"/>
            </a:pPr>
            <a:r>
              <a:rPr lang="fi-FI" sz="2000">
                <a:latin typeface="Calibri Light" panose="020F0302020204030204"/>
                <a:ea typeface="+mn-lt"/>
                <a:cs typeface="Calibri Light" panose="020F0302020204030204"/>
              </a:rPr>
              <a:t>Valinnaisista saadut valmiudet voivat helpottaa jatko-opintoja (tiedot, taidot ja osaaminen)</a:t>
            </a:r>
          </a:p>
          <a:p>
            <a:pPr marL="347345" lvl="1">
              <a:buChar char="•"/>
            </a:pPr>
            <a:r>
              <a:rPr lang="fi-FI" sz="2000">
                <a:ea typeface="+mn-lt"/>
                <a:cs typeface="+mn-lt"/>
              </a:rPr>
              <a:t>Ammatilliseen koulutukseen hakiessa painotetaan taito- ja taideaineiden arvosanoja</a:t>
            </a:r>
          </a:p>
          <a:p>
            <a:pPr marL="347345" lvl="1">
              <a:buChar char="•"/>
            </a:pPr>
            <a:r>
              <a:rPr lang="fi-FI" sz="2000">
                <a:ea typeface="+mn-lt"/>
                <a:cs typeface="+mn-lt"/>
              </a:rPr>
              <a:t>Hyötyä lukioiden erityislinjoille hakiessa (kuvataide, musiikki, LUMATE, yhteiskunta- ja talous)</a:t>
            </a:r>
          </a:p>
          <a:p>
            <a:r>
              <a:rPr lang="fi-FI" sz="2000" b="1">
                <a:ea typeface="+mn-lt"/>
                <a:cs typeface="+mn-lt"/>
              </a:rPr>
              <a:t>Päätöksentekotaitojen harjoittelu </a:t>
            </a:r>
            <a:r>
              <a:rPr lang="fi-FI" sz="2000">
                <a:ea typeface="+mn-lt"/>
                <a:cs typeface="+mn-lt"/>
              </a:rPr>
              <a:t>– oma kiinnostus ja sen pohdinta yhdessä vanhempien kanssa</a:t>
            </a:r>
            <a:endParaRPr lang="fi-FI" sz="2000">
              <a:cs typeface="Calibri Light"/>
            </a:endParaRPr>
          </a:p>
          <a:p>
            <a:r>
              <a:rPr lang="fi-FI" sz="2000">
                <a:ea typeface="+mn-lt"/>
                <a:cs typeface="+mn-lt"/>
              </a:rPr>
              <a:t>Valintoja tehtäessä on hyvä muistaa, että </a:t>
            </a:r>
            <a:r>
              <a:rPr lang="fi-FI" sz="2000" b="1" u="sng">
                <a:ea typeface="+mn-lt"/>
                <a:cs typeface="+mn-lt"/>
              </a:rPr>
              <a:t>valinta on sitova</a:t>
            </a:r>
            <a:r>
              <a:rPr lang="fi-FI" sz="2000" u="sng">
                <a:ea typeface="+mn-lt"/>
                <a:cs typeface="+mn-lt"/>
              </a:rPr>
              <a:t>.</a:t>
            </a:r>
            <a:endParaRPr lang="fi-FI" sz="2000" u="sng"/>
          </a:p>
        </p:txBody>
      </p:sp>
    </p:spTree>
    <p:extLst>
      <p:ext uri="{BB962C8B-B14F-4D97-AF65-F5344CB8AC3E}">
        <p14:creationId xmlns:p14="http://schemas.microsoft.com/office/powerpoint/2010/main" val="165913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494F61-98EC-46F7-BAF9-672549EF1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fi-FI"/>
              <a:t>Taito- ja taideaineiden opinnot (TT)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4FACA2-51DD-4FCC-A244-D011069E6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6875611" cy="376618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fi-FI" sz="2000" b="1"/>
              <a:t>Kotitalous, kuvataide, tekstiilityö, tekninen työ, liikunta ja musiikki</a:t>
            </a:r>
            <a:endParaRPr lang="fi-FI" sz="2000"/>
          </a:p>
          <a:p>
            <a:pPr marL="285750" indent="-285750">
              <a:buChar char="•"/>
            </a:pPr>
            <a:r>
              <a:rPr lang="fi-FI" sz="2000"/>
              <a:t>sisältyvät taide- ja taitoaineiden yhteiseen oppimäärään</a:t>
            </a:r>
            <a:r>
              <a:rPr lang="fi-FI" sz="2000">
                <a:ea typeface="+mn-lt"/>
                <a:cs typeface="+mn-lt"/>
              </a:rPr>
              <a:t> eli ne ovat </a:t>
            </a:r>
            <a:r>
              <a:rPr lang="fi-FI" sz="2000" b="1">
                <a:ea typeface="+mn-lt"/>
                <a:cs typeface="+mn-lt"/>
              </a:rPr>
              <a:t>jatkumoa</a:t>
            </a:r>
            <a:r>
              <a:rPr lang="fi-FI" sz="2000">
                <a:ea typeface="+mn-lt"/>
                <a:cs typeface="+mn-lt"/>
              </a:rPr>
              <a:t> 7.luokalla aloitettuun TT-aineen opiskeluun.</a:t>
            </a:r>
            <a:endParaRPr lang="fi-FI" sz="2000">
              <a:cs typeface="Calibri Light" panose="020F0302020204030204"/>
            </a:endParaRPr>
          </a:p>
          <a:p>
            <a:pPr marL="285750" indent="-285750">
              <a:buChar char="•"/>
            </a:pPr>
            <a:r>
              <a:rPr lang="fi-FI" sz="2000"/>
              <a:t>Oppilas valitsee 8. ja 9. luokalle yhteensä 5 tuntia taito- ja taideaineiden opintoja. </a:t>
            </a:r>
            <a:endParaRPr lang="fi-FI" sz="2000">
              <a:cs typeface="Calibri Light"/>
            </a:endParaRPr>
          </a:p>
          <a:p>
            <a:pPr marL="285750" indent="-285750">
              <a:buChar char="•"/>
            </a:pPr>
            <a:r>
              <a:rPr lang="fi-FI" sz="2000" i="0"/>
              <a:t> Ei erillistä arvosanaa todistukseen</a:t>
            </a:r>
            <a:r>
              <a:rPr lang="fi-FI" sz="2000"/>
              <a:t>, 7.lk tehty arviointi voi muuttua.</a:t>
            </a:r>
            <a:endParaRPr lang="fi-FI" sz="2000" i="0">
              <a:cs typeface="Calibri Light"/>
            </a:endParaRPr>
          </a:p>
          <a:p>
            <a:pPr marL="285750" indent="-285750">
              <a:buChar char="•"/>
            </a:pPr>
            <a:r>
              <a:rPr lang="fi-FI" sz="2000"/>
              <a:t>Taito- ja taideaineen opiskelu voi päättyä 7. 8. tai 9. luokalla.</a:t>
            </a:r>
            <a:endParaRPr lang="fi-FI" sz="2000">
              <a:cs typeface="Calibri Light"/>
            </a:endParaRPr>
          </a:p>
        </p:txBody>
      </p:sp>
      <p:pic>
        <p:nvPicPr>
          <p:cNvPr id="4" name="Kuva 3" descr="kotita3.jpg">
            <a:extLst>
              <a:ext uri="{FF2B5EF4-FFF2-40B4-BE49-F238E27FC236}">
                <a16:creationId xmlns:a16="http://schemas.microsoft.com/office/drawing/2014/main" id="{CA7F78E8-8CB1-ED00-2791-8409A924D9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70" r="24336" b="-1"/>
          <a:stretch/>
        </p:blipFill>
        <p:spPr>
          <a:xfrm>
            <a:off x="8026499" y="2076150"/>
            <a:ext cx="3383936" cy="34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3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7CEFFDD-605F-41E2-8017-6484074C5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329ABA6-734D-46E1-8B1B-E8A9F55A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3212" y="499533"/>
            <a:ext cx="3401568" cy="1920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b="1">
                <a:solidFill>
                  <a:srgbClr val="FFFFFF"/>
                </a:solidFill>
              </a:rPr>
              <a:t>Taito- ja </a:t>
            </a:r>
            <a:r>
              <a:rPr lang="en-US" sz="3100" b="1" err="1">
                <a:solidFill>
                  <a:srgbClr val="FFFFFF"/>
                </a:solidFill>
              </a:rPr>
              <a:t>taideaineiden</a:t>
            </a:r>
            <a:r>
              <a:rPr lang="en-US" sz="3100" b="1">
                <a:solidFill>
                  <a:srgbClr val="FFFFFF"/>
                </a:solidFill>
              </a:rPr>
              <a:t> </a:t>
            </a:r>
            <a:r>
              <a:rPr lang="en-US" sz="3100" b="1" err="1">
                <a:solidFill>
                  <a:srgbClr val="FFFFFF"/>
                </a:solidFill>
              </a:rPr>
              <a:t>opinnot</a:t>
            </a:r>
            <a:r>
              <a:rPr lang="en-US" sz="3100" b="1">
                <a:solidFill>
                  <a:srgbClr val="FFFFFF"/>
                </a:solidFill>
              </a:rPr>
              <a:t> </a:t>
            </a:r>
            <a:br>
              <a:rPr lang="en-US" sz="3100"/>
            </a:br>
            <a:r>
              <a:rPr lang="en-US" sz="3100">
                <a:solidFill>
                  <a:srgbClr val="FFFFFF"/>
                </a:solidFill>
              </a:rPr>
              <a:t> </a:t>
            </a:r>
            <a:endParaRPr lang="en-US" sz="310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2307A31-9A59-49CD-9A7F-10C5D4B06457}"/>
              </a:ext>
            </a:extLst>
          </p:cNvPr>
          <p:cNvSpPr txBox="1"/>
          <p:nvPr/>
        </p:nvSpPr>
        <p:spPr>
          <a:xfrm>
            <a:off x="8173212" y="2419773"/>
            <a:ext cx="3401568" cy="335809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2800" b="1">
                <a:solidFill>
                  <a:schemeClr val="bg1"/>
                </a:solidFill>
                <a:cs typeface="Calibri Light"/>
              </a:rPr>
              <a:t>8. </a:t>
            </a:r>
            <a:r>
              <a:rPr lang="en-US" sz="2800" b="1" err="1">
                <a:solidFill>
                  <a:schemeClr val="bg1"/>
                </a:solidFill>
                <a:cs typeface="Calibri Light"/>
              </a:rPr>
              <a:t>luokalla</a:t>
            </a:r>
            <a:r>
              <a:rPr lang="en-US" sz="2800" b="1">
                <a:solidFill>
                  <a:schemeClr val="bg1"/>
                </a:solidFill>
                <a:cs typeface="Calibri Light"/>
              </a:rPr>
              <a:t> 2 h + 1 h </a:t>
            </a:r>
            <a:r>
              <a:rPr lang="en-US" sz="2800" b="1" err="1">
                <a:solidFill>
                  <a:schemeClr val="bg1"/>
                </a:solidFill>
                <a:cs typeface="Calibri Light"/>
              </a:rPr>
              <a:t>vko</a:t>
            </a:r>
          </a:p>
          <a:p>
            <a:pPr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 "/>
            </a:pPr>
            <a:r>
              <a:rPr lang="en-US" sz="2800" b="1" err="1">
                <a:solidFill>
                  <a:schemeClr val="bg1"/>
                </a:solidFill>
              </a:rPr>
              <a:t>Painotettu</a:t>
            </a:r>
            <a:r>
              <a:rPr lang="en-US" sz="2800" b="1">
                <a:solidFill>
                  <a:schemeClr val="bg1"/>
                </a:solidFill>
              </a:rPr>
              <a:t> </a:t>
            </a:r>
            <a:r>
              <a:rPr lang="en-US" sz="2800" b="1" err="1">
                <a:solidFill>
                  <a:schemeClr val="bg1"/>
                </a:solidFill>
              </a:rPr>
              <a:t>opetus</a:t>
            </a:r>
            <a:r>
              <a:rPr lang="en-US" sz="2800" b="1">
                <a:solidFill>
                  <a:schemeClr val="bg1"/>
                </a:solidFill>
              </a:rPr>
              <a:t>:</a:t>
            </a:r>
            <a:endParaRPr lang="en-US" sz="2800" b="1">
              <a:solidFill>
                <a:schemeClr val="bg1"/>
              </a:solidFill>
              <a:cs typeface="Calibri Light"/>
            </a:endParaRPr>
          </a:p>
          <a:p>
            <a:pPr marL="285750" indent="-285750">
              <a:lnSpc>
                <a:spcPct val="85000"/>
              </a:lnSpc>
              <a:spcAft>
                <a:spcPts val="600"/>
              </a:spcAft>
              <a:buFont typeface="Arial"/>
              <a:buChar char="•"/>
            </a:pPr>
            <a:r>
              <a:rPr lang="en-US" sz="2800" err="1">
                <a:solidFill>
                  <a:schemeClr val="bg1"/>
                </a:solidFill>
              </a:rPr>
              <a:t>Liikuntaluokkalaisilla</a:t>
            </a:r>
            <a:r>
              <a:rPr lang="en-US" sz="2800">
                <a:solidFill>
                  <a:schemeClr val="bg1"/>
                </a:solidFill>
              </a:rPr>
              <a:t> TT-</a:t>
            </a:r>
            <a:r>
              <a:rPr lang="en-US" sz="2800" err="1">
                <a:solidFill>
                  <a:schemeClr val="bg1"/>
                </a:solidFill>
              </a:rPr>
              <a:t>aine</a:t>
            </a:r>
            <a:r>
              <a:rPr lang="en-US" sz="2800">
                <a:solidFill>
                  <a:schemeClr val="bg1"/>
                </a:solidFill>
              </a:rPr>
              <a:t> on </a:t>
            </a:r>
            <a:r>
              <a:rPr lang="en-US" sz="2800" err="1">
                <a:solidFill>
                  <a:schemeClr val="bg1"/>
                </a:solidFill>
              </a:rPr>
              <a:t>liikuntaa</a:t>
            </a:r>
            <a:r>
              <a:rPr lang="en-US" sz="2800">
                <a:solidFill>
                  <a:schemeClr val="bg1"/>
                </a:solidFill>
              </a:rPr>
              <a:t>.</a:t>
            </a:r>
            <a:endParaRPr lang="en-US" sz="2800">
              <a:solidFill>
                <a:schemeClr val="bg1"/>
              </a:solidFill>
              <a:cs typeface="Calibri Light" panose="020F0302020204030204"/>
            </a:endParaRPr>
          </a:p>
          <a:p>
            <a:pPr>
              <a:lnSpc>
                <a:spcPct val="85000"/>
              </a:lnSpc>
              <a:spcAft>
                <a:spcPts val="600"/>
              </a:spcAft>
            </a:pPr>
            <a:endParaRPr lang="en-US" sz="2800">
              <a:solidFill>
                <a:schemeClr val="bg1"/>
              </a:solidFill>
              <a:cs typeface="Calibri Light" panose="020F0302020204030204"/>
            </a:endParaRPr>
          </a:p>
          <a:p>
            <a:pPr marL="285750" indent="-285750">
              <a:lnSpc>
                <a:spcPct val="85000"/>
              </a:lnSpc>
              <a:spcAft>
                <a:spcPts val="600"/>
              </a:spcAft>
              <a:buFont typeface="Arial"/>
              <a:buChar char="•"/>
            </a:pPr>
            <a:r>
              <a:rPr lang="en-US" sz="2800">
                <a:solidFill>
                  <a:schemeClr val="bg1"/>
                </a:solidFill>
              </a:rPr>
              <a:t>LUMA-</a:t>
            </a:r>
            <a:r>
              <a:rPr lang="en-US" sz="2800" err="1">
                <a:solidFill>
                  <a:schemeClr val="bg1"/>
                </a:solidFill>
              </a:rPr>
              <a:t>painotuksessa</a:t>
            </a:r>
            <a:r>
              <a:rPr lang="en-US" sz="2800">
                <a:solidFill>
                  <a:schemeClr val="bg1"/>
                </a:solidFill>
              </a:rPr>
              <a:t>  TT-</a:t>
            </a:r>
            <a:r>
              <a:rPr lang="en-US" sz="2800" err="1">
                <a:solidFill>
                  <a:schemeClr val="bg1"/>
                </a:solidFill>
              </a:rPr>
              <a:t>aine</a:t>
            </a:r>
            <a:r>
              <a:rPr lang="en-US" sz="2800">
                <a:solidFill>
                  <a:schemeClr val="bg1"/>
                </a:solidFill>
              </a:rPr>
              <a:t> on 8. </a:t>
            </a:r>
            <a:r>
              <a:rPr lang="en-US" sz="2800" err="1">
                <a:solidFill>
                  <a:schemeClr val="bg1"/>
                </a:solidFill>
              </a:rPr>
              <a:t>luokalla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err="1">
                <a:solidFill>
                  <a:schemeClr val="bg1"/>
                </a:solidFill>
              </a:rPr>
              <a:t>teknologiaa</a:t>
            </a:r>
            <a:r>
              <a:rPr lang="en-US" sz="2800">
                <a:solidFill>
                  <a:schemeClr val="bg1"/>
                </a:solidFill>
              </a:rPr>
              <a:t> (</a:t>
            </a:r>
            <a:r>
              <a:rPr lang="en-US" sz="2800" err="1">
                <a:solidFill>
                  <a:schemeClr val="bg1"/>
                </a:solidFill>
              </a:rPr>
              <a:t>käsityö</a:t>
            </a:r>
            <a:r>
              <a:rPr lang="en-US" sz="2800">
                <a:solidFill>
                  <a:schemeClr val="bg1"/>
                </a:solidFill>
              </a:rPr>
              <a:t>)</a:t>
            </a:r>
            <a:endParaRPr lang="en-US" sz="2800">
              <a:solidFill>
                <a:schemeClr val="bg1"/>
              </a:solidFill>
              <a:cs typeface="Calibri Light" panose="020F0302020204030204"/>
            </a:endParaRP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0A43B9C8-3EB3-499A-B131-9EFF9691C2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936637"/>
              </p:ext>
            </p:extLst>
          </p:nvPr>
        </p:nvGraphicFramePr>
        <p:xfrm>
          <a:off x="664371" y="1057833"/>
          <a:ext cx="6217784" cy="5205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892">
                  <a:extLst>
                    <a:ext uri="{9D8B030D-6E8A-4147-A177-3AD203B41FA5}">
                      <a16:colId xmlns:a16="http://schemas.microsoft.com/office/drawing/2014/main" val="4185279402"/>
                    </a:ext>
                  </a:extLst>
                </a:gridCol>
                <a:gridCol w="3108892">
                  <a:extLst>
                    <a:ext uri="{9D8B030D-6E8A-4147-A177-3AD203B41FA5}">
                      <a16:colId xmlns:a16="http://schemas.microsoft.com/office/drawing/2014/main" val="2263178613"/>
                    </a:ext>
                  </a:extLst>
                </a:gridCol>
              </a:tblGrid>
              <a:tr h="678942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>
                          <a:effectLst/>
                        </a:rPr>
                        <a:t>2 tuntia / vko TT-aineet​</a:t>
                      </a:r>
                      <a:endParaRPr lang="fi-FI" sz="33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3300">
                          <a:effectLst/>
                        </a:rPr>
                        <a:t>1 tunti / vko TT-aine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1897976357"/>
                  </a:ext>
                </a:extLst>
              </a:tr>
              <a:tr h="678942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 u="none" strike="noStrike">
                          <a:effectLst/>
                          <a:latin typeface="calibri light"/>
                        </a:rPr>
                        <a:t>Kotitalous</a:t>
                      </a:r>
                      <a:r>
                        <a:rPr lang="fi-FI" sz="3300" b="1">
                          <a:effectLst/>
                          <a:latin typeface="calibri light"/>
                        </a:rPr>
                        <a:t>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endParaRPr lang="fi-FI" sz="3300" b="1">
                        <a:effectLst/>
                        <a:latin typeface="calibri light"/>
                      </a:endParaRP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3310393256"/>
                  </a:ext>
                </a:extLst>
              </a:tr>
              <a:tr h="678942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>
                          <a:effectLst/>
                          <a:latin typeface="calibri light"/>
                        </a:rPr>
                        <a:t>Kuvataide​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3300" b="1">
                          <a:effectLst/>
                          <a:latin typeface="calibri light"/>
                        </a:rPr>
                        <a:t>Kuvataide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3060035042"/>
                  </a:ext>
                </a:extLst>
              </a:tr>
              <a:tr h="67894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3300" b="1" i="0" u="none" strike="noStrike" noProof="0">
                          <a:effectLst/>
                          <a:latin typeface="calibri light"/>
                        </a:rPr>
                        <a:t>Musiikki </a:t>
                      </a:r>
                      <a:endParaRPr lang="fi-FI" sz="3300" b="1">
                        <a:latin typeface="calibri light"/>
                      </a:endParaRP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3300" b="1" i="0" u="none" strike="noStrike" noProof="0">
                          <a:effectLst/>
                          <a:latin typeface="calibri light"/>
                        </a:rPr>
                        <a:t>Musiikki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1449325663"/>
                  </a:ext>
                </a:extLst>
              </a:tr>
              <a:tr h="678942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>
                          <a:effectLst/>
                          <a:latin typeface="calibri light"/>
                        </a:rPr>
                        <a:t>Tekninen työ​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3300" b="1">
                          <a:effectLst/>
                          <a:latin typeface="calibri light"/>
                        </a:rPr>
                        <a:t>Tekninen työ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2919493349"/>
                  </a:ext>
                </a:extLst>
              </a:tr>
              <a:tr h="678942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>
                          <a:effectLst/>
                          <a:latin typeface="calibri light"/>
                        </a:rPr>
                        <a:t>Tekstiilityö​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3300" b="1">
                          <a:effectLst/>
                          <a:latin typeface="calibri light"/>
                        </a:rPr>
                        <a:t>Tekstiilityö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3461376033"/>
                  </a:ext>
                </a:extLst>
              </a:tr>
              <a:tr h="678942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>
                          <a:effectLst/>
                          <a:latin typeface="calibri light"/>
                        </a:rPr>
                        <a:t>Liikunta​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3300" b="1">
                          <a:effectLst/>
                          <a:latin typeface="calibri light"/>
                        </a:rPr>
                        <a:t>Liikunta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399929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16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7CEFFDD-605F-41E2-8017-6484074C5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2307A31-9A59-49CD-9A7F-10C5D4B06457}"/>
              </a:ext>
            </a:extLst>
          </p:cNvPr>
          <p:cNvSpPr txBox="1"/>
          <p:nvPr/>
        </p:nvSpPr>
        <p:spPr>
          <a:xfrm>
            <a:off x="8173212" y="1751847"/>
            <a:ext cx="3401568" cy="335809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sz="3200" b="1" err="1">
                <a:solidFill>
                  <a:srgbClr val="FFFFFF"/>
                </a:solidFill>
              </a:rPr>
              <a:t>Painotettu</a:t>
            </a:r>
            <a:r>
              <a:rPr lang="en-US" sz="3200" b="1">
                <a:solidFill>
                  <a:srgbClr val="FFFFFF"/>
                </a:solidFill>
              </a:rPr>
              <a:t> </a:t>
            </a:r>
            <a:r>
              <a:rPr lang="en-US" sz="3200" b="1" err="1">
                <a:solidFill>
                  <a:srgbClr val="FFFFFF"/>
                </a:solidFill>
              </a:rPr>
              <a:t>opetus</a:t>
            </a:r>
            <a:r>
              <a:rPr lang="en-US" sz="3200" b="1">
                <a:solidFill>
                  <a:srgbClr val="FFFFFF"/>
                </a:solidFill>
              </a:rPr>
              <a:t>:</a:t>
            </a:r>
            <a:endParaRPr lang="en-US" sz="3200" b="1">
              <a:solidFill>
                <a:srgbClr val="FFFFFF"/>
              </a:solidFill>
              <a:cs typeface="Calibri Light"/>
            </a:endParaRP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US" sz="2400">
              <a:solidFill>
                <a:srgbClr val="FFFFFF"/>
              </a:solidFill>
              <a:cs typeface="Calibri Light"/>
            </a:endParaRP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Liikuntaluokkalaisilla TT-</a:t>
            </a:r>
            <a:r>
              <a:rPr lang="en-US" sz="2400" b="1" err="1">
                <a:solidFill>
                  <a:srgbClr val="FFFFFF"/>
                </a:solidFill>
              </a:rPr>
              <a:t>aine</a:t>
            </a:r>
            <a:r>
              <a:rPr lang="en-US" sz="2400" b="1">
                <a:solidFill>
                  <a:srgbClr val="FFFFFF"/>
                </a:solidFill>
              </a:rPr>
              <a:t> on </a:t>
            </a:r>
            <a:r>
              <a:rPr lang="en-US" sz="2400" b="1" err="1">
                <a:solidFill>
                  <a:srgbClr val="FFFFFF"/>
                </a:solidFill>
              </a:rPr>
              <a:t>liikuntaa</a:t>
            </a:r>
            <a:r>
              <a:rPr lang="en-US" sz="2400" b="1">
                <a:solidFill>
                  <a:srgbClr val="FFFFFF"/>
                </a:solidFill>
              </a:rPr>
              <a:t>.</a:t>
            </a:r>
            <a:endParaRPr lang="en-US" sz="2400" b="1">
              <a:solidFill>
                <a:srgbClr val="FFFFFF"/>
              </a:solidFill>
              <a:cs typeface="Calibri Light"/>
            </a:endParaRP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•"/>
            </a:pPr>
            <a:endParaRPr lang="en-US" sz="2400" b="1">
              <a:solidFill>
                <a:srgbClr val="FFFFFF"/>
              </a:solidFill>
              <a:cs typeface="Calibri Light"/>
            </a:endParaRPr>
          </a:p>
          <a:p>
            <a:pPr marL="342900" indent="-342900">
              <a:lnSpc>
                <a:spcPct val="8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>
                <a:solidFill>
                  <a:srgbClr val="FFFFFF"/>
                </a:solidFill>
              </a:rPr>
              <a:t>LUMA-</a:t>
            </a:r>
            <a:r>
              <a:rPr lang="en-US" sz="2400" b="1" err="1">
                <a:solidFill>
                  <a:srgbClr val="FFFFFF"/>
                </a:solidFill>
              </a:rPr>
              <a:t>luokkalaiset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US" sz="2400" b="1" err="1">
                <a:solidFill>
                  <a:srgbClr val="FFFFFF"/>
                </a:solidFill>
              </a:rPr>
              <a:t>valitsevat</a:t>
            </a:r>
            <a:r>
              <a:rPr lang="en-US" sz="2400" b="1">
                <a:solidFill>
                  <a:srgbClr val="FFFFFF"/>
                </a:solidFill>
              </a:rPr>
              <a:t> TT-</a:t>
            </a:r>
            <a:r>
              <a:rPr lang="en-US" sz="2400" b="1" err="1">
                <a:solidFill>
                  <a:srgbClr val="FFFFFF"/>
                </a:solidFill>
              </a:rPr>
              <a:t>aineen</a:t>
            </a:r>
            <a:r>
              <a:rPr lang="en-US" sz="2400" b="1">
                <a:solidFill>
                  <a:srgbClr val="FFFFFF"/>
                </a:solidFill>
              </a:rPr>
              <a:t> </a:t>
            </a:r>
            <a:r>
              <a:rPr lang="en-US" sz="2400" b="1" err="1">
                <a:solidFill>
                  <a:srgbClr val="FFFFFF"/>
                </a:solidFill>
              </a:rPr>
              <a:t>itse</a:t>
            </a:r>
            <a:r>
              <a:rPr lang="en-US" sz="2400" b="1">
                <a:solidFill>
                  <a:srgbClr val="FFFFFF"/>
                </a:solidFill>
              </a:rPr>
              <a:t> 9. </a:t>
            </a:r>
            <a:r>
              <a:rPr lang="en-US" sz="2400" b="1" err="1">
                <a:solidFill>
                  <a:srgbClr val="FFFFFF"/>
                </a:solidFill>
              </a:rPr>
              <a:t>luokalle</a:t>
            </a:r>
            <a:endParaRPr lang="en-US" sz="2400" b="1" err="1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0A43B9C8-3EB3-499A-B131-9EFF9691C2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395191"/>
              </p:ext>
            </p:extLst>
          </p:nvPr>
        </p:nvGraphicFramePr>
        <p:xfrm>
          <a:off x="990289" y="1145844"/>
          <a:ext cx="5565949" cy="4576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5949">
                  <a:extLst>
                    <a:ext uri="{9D8B030D-6E8A-4147-A177-3AD203B41FA5}">
                      <a16:colId xmlns:a16="http://schemas.microsoft.com/office/drawing/2014/main" val="4185279402"/>
                    </a:ext>
                  </a:extLst>
                </a:gridCol>
              </a:tblGrid>
              <a:tr h="653796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>
                          <a:effectLst/>
                        </a:rPr>
                        <a:t>9. luokalla 2 h vko TT-aineet</a:t>
                      </a:r>
                    </a:p>
                  </a:txBody>
                  <a:tcPr marL="107769" marR="107769" marT="53884" marB="53884"/>
                </a:tc>
                <a:extLst>
                  <a:ext uri="{0D108BD9-81ED-4DB2-BD59-A6C34878D82A}">
                    <a16:rowId xmlns:a16="http://schemas.microsoft.com/office/drawing/2014/main" val="1897976357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 u="none" strike="noStrike">
                          <a:effectLst/>
                          <a:latin typeface="calibri light"/>
                        </a:rPr>
                        <a:t>Kotitalous</a:t>
                      </a:r>
                      <a:r>
                        <a:rPr lang="fi-FI" sz="3300" b="1">
                          <a:effectLst/>
                          <a:latin typeface="calibri light"/>
                        </a:rPr>
                        <a:t>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07769" marR="107769" marT="53884" marB="53884"/>
                </a:tc>
                <a:extLst>
                  <a:ext uri="{0D108BD9-81ED-4DB2-BD59-A6C34878D82A}">
                    <a16:rowId xmlns:a16="http://schemas.microsoft.com/office/drawing/2014/main" val="3310393256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>
                          <a:effectLst/>
                          <a:latin typeface="calibri light"/>
                        </a:rPr>
                        <a:t>Kuvataide​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07769" marR="107769" marT="53884" marB="53884"/>
                </a:tc>
                <a:extLst>
                  <a:ext uri="{0D108BD9-81ED-4DB2-BD59-A6C34878D82A}">
                    <a16:rowId xmlns:a16="http://schemas.microsoft.com/office/drawing/2014/main" val="3060035042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-FI" sz="3300" b="1" i="0" u="none" strike="noStrike" noProof="0">
                          <a:effectLst/>
                          <a:latin typeface="calibri light"/>
                        </a:rPr>
                        <a:t>Musiikki </a:t>
                      </a:r>
                      <a:endParaRPr lang="fi-FI" sz="3300" b="1">
                        <a:latin typeface="calibri light"/>
                      </a:endParaRPr>
                    </a:p>
                  </a:txBody>
                  <a:tcPr marL="107769" marR="107769" marT="53884" marB="53884"/>
                </a:tc>
                <a:extLst>
                  <a:ext uri="{0D108BD9-81ED-4DB2-BD59-A6C34878D82A}">
                    <a16:rowId xmlns:a16="http://schemas.microsoft.com/office/drawing/2014/main" val="1449325663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>
                          <a:effectLst/>
                          <a:latin typeface="calibri light"/>
                        </a:rPr>
                        <a:t>Tekninen työ​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07769" marR="107769" marT="53884" marB="53884"/>
                </a:tc>
                <a:extLst>
                  <a:ext uri="{0D108BD9-81ED-4DB2-BD59-A6C34878D82A}">
                    <a16:rowId xmlns:a16="http://schemas.microsoft.com/office/drawing/2014/main" val="2919493349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>
                          <a:effectLst/>
                          <a:latin typeface="calibri light"/>
                        </a:rPr>
                        <a:t>Tekstiilityö​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07769" marR="107769" marT="53884" marB="53884"/>
                </a:tc>
                <a:extLst>
                  <a:ext uri="{0D108BD9-81ED-4DB2-BD59-A6C34878D82A}">
                    <a16:rowId xmlns:a16="http://schemas.microsoft.com/office/drawing/2014/main" val="3461376033"/>
                  </a:ext>
                </a:extLst>
              </a:tr>
              <a:tr h="653796">
                <a:tc>
                  <a:txBody>
                    <a:bodyPr/>
                    <a:lstStyle/>
                    <a:p>
                      <a:pPr algn="l" rtl="0" fontAlgn="base"/>
                      <a:r>
                        <a:rPr lang="fi-FI" sz="3300" b="1">
                          <a:effectLst/>
                          <a:latin typeface="calibri light"/>
                        </a:rPr>
                        <a:t>Liikunta​</a:t>
                      </a:r>
                      <a:endParaRPr lang="fi-FI" sz="3300" b="1" i="0">
                        <a:solidFill>
                          <a:srgbClr val="000000"/>
                        </a:solidFill>
                        <a:effectLst/>
                        <a:latin typeface="calibri light"/>
                      </a:endParaRPr>
                    </a:p>
                  </a:txBody>
                  <a:tcPr marL="107769" marR="107769" marT="53884" marB="53884"/>
                </a:tc>
                <a:extLst>
                  <a:ext uri="{0D108BD9-81ED-4DB2-BD59-A6C34878D82A}">
                    <a16:rowId xmlns:a16="http://schemas.microsoft.com/office/drawing/2014/main" val="399929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61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232BAF-B9A6-4308-AE7C-9223FD0FB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585" y="499533"/>
            <a:ext cx="11240991" cy="1658198"/>
          </a:xfrm>
        </p:spPr>
        <p:txBody>
          <a:bodyPr>
            <a:normAutofit/>
          </a:bodyPr>
          <a:lstStyle/>
          <a:p>
            <a:r>
              <a:rPr lang="fi-FI" b="1"/>
              <a:t>Valinnaiset opinnot (VO) 8. </a:t>
            </a:r>
            <a:r>
              <a:rPr lang="fi-FI" b="1" err="1"/>
              <a:t>lk</a:t>
            </a:r>
            <a:r>
              <a:rPr lang="fi-FI" b="1"/>
              <a:t> 2 h ja 1 h vko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EF46FE-3E65-4233-9155-AB303F3C0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6875611" cy="3766185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fi-FI" sz="1900" b="1">
              <a:ea typeface="+mn-lt"/>
              <a:cs typeface="+mn-lt"/>
            </a:endParaRPr>
          </a:p>
          <a:p>
            <a:pPr marL="347345" lvl="1">
              <a:buChar char="•"/>
            </a:pPr>
            <a:r>
              <a:rPr lang="fi-FI" sz="2000">
                <a:ea typeface="+mn-lt"/>
                <a:cs typeface="+mn-lt"/>
              </a:rPr>
              <a:t>muodostavat oman oppimääränsä. </a:t>
            </a:r>
            <a:endParaRPr lang="en-US" sz="2000">
              <a:ea typeface="+mn-lt"/>
              <a:cs typeface="+mn-lt"/>
            </a:endParaRPr>
          </a:p>
          <a:p>
            <a:pPr marL="347345" lvl="1">
              <a:buChar char="•"/>
            </a:pPr>
            <a:r>
              <a:rPr lang="fi-FI" sz="2000">
                <a:ea typeface="+mn-lt"/>
                <a:cs typeface="+mn-lt"/>
              </a:rPr>
              <a:t>opiskelu toteutetaan ja arvioidaan itsenäisenä kokonaisuutena. </a:t>
            </a:r>
            <a:endParaRPr lang="en-US" sz="2000">
              <a:ea typeface="+mn-lt"/>
              <a:cs typeface="+mn-lt"/>
            </a:endParaRPr>
          </a:p>
          <a:p>
            <a:pPr marL="347345" lvl="1">
              <a:buChar char="•"/>
            </a:pPr>
            <a:r>
              <a:rPr lang="fi-FI" sz="2000">
                <a:ea typeface="+mn-lt"/>
                <a:cs typeface="+mn-lt"/>
              </a:rPr>
              <a:t>valinnaisista oppiaineista tulee erillinen arvosana todistukseen.</a:t>
            </a:r>
            <a:endParaRPr lang="en-US" sz="2000">
              <a:ea typeface="+mn-lt"/>
              <a:cs typeface="+mn-lt"/>
            </a:endParaRPr>
          </a:p>
          <a:p>
            <a:pPr marL="347345" lvl="1">
              <a:buChar char="•"/>
            </a:pPr>
            <a:r>
              <a:rPr lang="fi-FI" sz="2000">
                <a:ea typeface="+mn-lt"/>
                <a:cs typeface="+mn-lt"/>
              </a:rPr>
              <a:t>1 tunnin VO-aine arvioidaan suoritusmerkinnällä. Suoritus voi vaikuttaa korottavasti emoaineen arvosanaan (esimerkiksi englanti tai ruotsi)</a:t>
            </a:r>
            <a:endParaRPr lang="en-US" sz="2000">
              <a:ea typeface="+mn-lt"/>
              <a:cs typeface="+mn-lt"/>
            </a:endParaRPr>
          </a:p>
          <a:p>
            <a:pPr marL="347345" lvl="1"/>
            <a:endParaRPr lang="fi-FI" sz="2000">
              <a:ea typeface="+mn-lt"/>
              <a:cs typeface="+mn-lt"/>
            </a:endParaRPr>
          </a:p>
          <a:p>
            <a:pPr marL="4445" lvl="1" indent="0">
              <a:buNone/>
            </a:pPr>
            <a:r>
              <a:rPr lang="fi-FI" sz="2000" b="1">
                <a:ea typeface="+mn-lt"/>
                <a:cs typeface="+mn-lt"/>
              </a:rPr>
              <a:t>Suositellaan vahvasti, että 2 tunnin TT-aine ja VO-aine olisivat eri aineita.</a:t>
            </a:r>
          </a:p>
          <a:p>
            <a:pPr marL="4445" lvl="1" indent="0">
              <a:buNone/>
            </a:pPr>
            <a:endParaRPr lang="fi-FI" sz="2000" b="1">
              <a:ea typeface="+mn-lt"/>
              <a:cs typeface="+mn-lt"/>
            </a:endParaRPr>
          </a:p>
          <a:p>
            <a:pPr marL="4445" lvl="1" indent="0">
              <a:buNone/>
            </a:pPr>
            <a:r>
              <a:rPr lang="fi-FI" sz="2000" b="1">
                <a:ea typeface="+mn-lt"/>
                <a:cs typeface="+mn-lt"/>
              </a:rPr>
              <a:t>Liikuntaluokkalaiset eivät voi valita VO-aineeksi liikuntaa.</a:t>
            </a:r>
            <a:endParaRPr lang="fi-FI" sz="2000"/>
          </a:p>
        </p:txBody>
      </p:sp>
      <p:pic>
        <p:nvPicPr>
          <p:cNvPr id="4" name="Kuva 3" descr="liikunta.jpg">
            <a:extLst>
              <a:ext uri="{FF2B5EF4-FFF2-40B4-BE49-F238E27FC236}">
                <a16:creationId xmlns:a16="http://schemas.microsoft.com/office/drawing/2014/main" id="{93EBFB62-07BA-2469-0409-2D0D1C7FA9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23" r="23244" b="-1"/>
          <a:stretch/>
        </p:blipFill>
        <p:spPr>
          <a:xfrm>
            <a:off x="8026499" y="2076150"/>
            <a:ext cx="3383936" cy="34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0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EDAFA9A5-03CC-4F94-B964-70682CDB0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A04D6F3-C17E-4983-8F9B-3EB0350F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770467"/>
            <a:ext cx="3467051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100">
                <a:solidFill>
                  <a:srgbClr val="FFFFFF"/>
                </a:solidFill>
              </a:rPr>
              <a:t>8.luokan valinnaiset opinnot (VO)</a:t>
            </a:r>
            <a:br>
              <a:rPr lang="en-US" sz="5100">
                <a:solidFill>
                  <a:srgbClr val="FFFFFF"/>
                </a:solidFill>
              </a:rPr>
            </a:br>
            <a:r>
              <a:rPr lang="en-US" sz="5100">
                <a:solidFill>
                  <a:srgbClr val="FFFFFF"/>
                </a:solidFill>
              </a:rPr>
              <a:t>2 h + 1 h</a:t>
            </a:r>
          </a:p>
        </p:txBody>
      </p:sp>
      <p:sp>
        <p:nvSpPr>
          <p:cNvPr id="60" name="Rectangle 12">
            <a:extLst>
              <a:ext uri="{FF2B5EF4-FFF2-40B4-BE49-F238E27FC236}">
                <a16:creationId xmlns:a16="http://schemas.microsoft.com/office/drawing/2014/main" id="{73B36B60-731F-409B-A240-BBF521AB7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1F2C5900-FC9A-438B-90EC-EEE1B2179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791"/>
              </p:ext>
            </p:extLst>
          </p:nvPr>
        </p:nvGraphicFramePr>
        <p:xfrm>
          <a:off x="4902679" y="258792"/>
          <a:ext cx="7014185" cy="641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186">
                  <a:extLst>
                    <a:ext uri="{9D8B030D-6E8A-4147-A177-3AD203B41FA5}">
                      <a16:colId xmlns:a16="http://schemas.microsoft.com/office/drawing/2014/main" val="2401861318"/>
                    </a:ext>
                  </a:extLst>
                </a:gridCol>
                <a:gridCol w="3590999">
                  <a:extLst>
                    <a:ext uri="{9D8B030D-6E8A-4147-A177-3AD203B41FA5}">
                      <a16:colId xmlns:a16="http://schemas.microsoft.com/office/drawing/2014/main" val="3559484124"/>
                    </a:ext>
                  </a:extLst>
                </a:gridCol>
              </a:tblGrid>
              <a:tr h="398479">
                <a:tc>
                  <a:txBody>
                    <a:bodyPr/>
                    <a:lstStyle/>
                    <a:p>
                      <a:r>
                        <a:rPr lang="fi-FI" sz="2400" b="1"/>
                        <a:t>2 tunnin valinnaiset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r>
                        <a:rPr lang="fi-FI" sz="2400" b="1"/>
                        <a:t>1 tunnin valinnaiset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3487423296"/>
                  </a:ext>
                </a:extLst>
              </a:tr>
              <a:tr h="459785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Kotitalous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 i="0" u="none" strike="noStrike" noProof="0">
                          <a:solidFill>
                            <a:srgbClr val="000000"/>
                          </a:solidFill>
                          <a:latin typeface="calibri light"/>
                        </a:rPr>
                        <a:t>Englanti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3776370645"/>
                  </a:ext>
                </a:extLst>
              </a:tr>
              <a:tr h="459785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Kuvataide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Ruotsi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2745923075"/>
                  </a:ext>
                </a:extLst>
              </a:tr>
              <a:tr h="45978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 i="0" u="none" strike="noStrike" noProof="0">
                          <a:latin typeface="calibri light"/>
                        </a:rPr>
                        <a:t>Tietotekniikka</a:t>
                      </a:r>
                      <a:endParaRPr lang="fi-FI" sz="2400">
                        <a:latin typeface="calibri light"/>
                      </a:endParaRP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Laulu (musiikki)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2618413115"/>
                  </a:ext>
                </a:extLst>
              </a:tr>
              <a:tr h="812286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Tekstiilityö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Tietokoneen peruskäyttö ja O365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3507067589"/>
                  </a:ext>
                </a:extLst>
              </a:tr>
              <a:tr h="1164787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Tekninen työ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Robotiikka ja teknologia (Tietotekniikka ja tekninen työ)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3208342560"/>
                  </a:ext>
                </a:extLst>
              </a:tr>
              <a:tr h="459785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Liikunta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 i="0" u="none" strike="noStrike" noProof="0">
                          <a:latin typeface="calibri light"/>
                        </a:rPr>
                        <a:t>Kehity opiskelijana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1351716822"/>
                  </a:ext>
                </a:extLst>
              </a:tr>
              <a:tr h="45978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>
                          <a:latin typeface="calibri light"/>
                        </a:rPr>
                        <a:t>Musiikki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>
                          <a:latin typeface="calibri light"/>
                        </a:rPr>
                        <a:t>Podcast-paja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4004066181"/>
                  </a:ext>
                </a:extLst>
              </a:tr>
              <a:tr h="459785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B2-kieli saksa ja ranska 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Tekstiilityö</a:t>
                      </a: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3406992175"/>
                  </a:ext>
                </a:extLst>
              </a:tr>
              <a:tr h="45978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>
                          <a:latin typeface="calibri light"/>
                        </a:rPr>
                        <a:t>Ilmaisutaito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 i="0" u="none" strike="noStrike" noProof="0">
                          <a:latin typeface="calibri light"/>
                        </a:rPr>
                        <a:t>Tähtitiede (fysiikka)</a:t>
                      </a:r>
                      <a:endParaRPr lang="fi-FI" sz="2400">
                        <a:latin typeface="calibri light"/>
                      </a:endParaRPr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201535654"/>
                  </a:ext>
                </a:extLst>
              </a:tr>
              <a:tr h="81228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 i="0" u="none" strike="noStrike" noProof="0">
                          <a:latin typeface="calibri light"/>
                        </a:rPr>
                        <a:t>Urheilijaksi kasvaminen (erillinen valintamenettely)</a:t>
                      </a:r>
                    </a:p>
                  </a:txBody>
                  <a:tcPr marL="44343" marR="44343" marT="22171" marB="22171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 i="0" u="none" strike="noStrike" noProof="0">
                          <a:solidFill>
                            <a:srgbClr val="000000"/>
                          </a:solidFill>
                          <a:latin typeface="Calibri Light"/>
                        </a:rPr>
                        <a:t>Retkeily</a:t>
                      </a:r>
                      <a:endParaRPr lang="fi-FI"/>
                    </a:p>
                  </a:txBody>
                  <a:tcPr marL="44343" marR="44343" marT="22171" marB="22171"/>
                </a:tc>
                <a:extLst>
                  <a:ext uri="{0D108BD9-81ED-4DB2-BD59-A6C34878D82A}">
                    <a16:rowId xmlns:a16="http://schemas.microsoft.com/office/drawing/2014/main" val="1364216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09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67218665-EA77-40EC-8172-4F17E2DED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FF44777-9FCC-48E0-97B6-CEEAEC526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9458" y="643467"/>
            <a:ext cx="3349075" cy="5584296"/>
          </a:xfrm>
        </p:spPr>
        <p:txBody>
          <a:bodyPr anchor="ctr">
            <a:normAutofit/>
          </a:bodyPr>
          <a:lstStyle/>
          <a:p>
            <a:r>
              <a:rPr lang="fi-FI" sz="4000">
                <a:solidFill>
                  <a:srgbClr val="FFFFFF"/>
                </a:solidFill>
              </a:rPr>
              <a:t>9. luokan VO-opinnot</a:t>
            </a:r>
            <a:br>
              <a:rPr lang="fi-FI" sz="4000">
                <a:solidFill>
                  <a:srgbClr val="FFFFFF"/>
                </a:solidFill>
              </a:rPr>
            </a:br>
            <a:br>
              <a:rPr lang="fi-FI" sz="4000">
                <a:solidFill>
                  <a:srgbClr val="FFFFFF"/>
                </a:solidFill>
              </a:rPr>
            </a:br>
            <a:r>
              <a:rPr lang="fi-FI" sz="4000">
                <a:solidFill>
                  <a:srgbClr val="FFFFFF"/>
                </a:solidFill>
              </a:rPr>
              <a:t>2 h + 1 h</a:t>
            </a:r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EDF20FA0-0B8D-4BC3-924C-860EF426A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876843"/>
              </p:ext>
            </p:extLst>
          </p:nvPr>
        </p:nvGraphicFramePr>
        <p:xfrm>
          <a:off x="416943" y="201283"/>
          <a:ext cx="6933216" cy="6541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279">
                  <a:extLst>
                    <a:ext uri="{9D8B030D-6E8A-4147-A177-3AD203B41FA5}">
                      <a16:colId xmlns:a16="http://schemas.microsoft.com/office/drawing/2014/main" val="194255382"/>
                    </a:ext>
                  </a:extLst>
                </a:gridCol>
                <a:gridCol w="3530937">
                  <a:extLst>
                    <a:ext uri="{9D8B030D-6E8A-4147-A177-3AD203B41FA5}">
                      <a16:colId xmlns:a16="http://schemas.microsoft.com/office/drawing/2014/main" val="2811677767"/>
                    </a:ext>
                  </a:extLst>
                </a:gridCol>
              </a:tblGrid>
              <a:tr h="359678">
                <a:tc>
                  <a:txBody>
                    <a:bodyPr/>
                    <a:lstStyle/>
                    <a:p>
                      <a:r>
                        <a:rPr lang="fi-FI" sz="2400" b="1"/>
                        <a:t>2 tunnin VO-aineet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r>
                        <a:rPr lang="fi-FI" sz="2400" b="1"/>
                        <a:t>1 tunnin VO-aineet</a:t>
                      </a: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3584104639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 i="0" u="none" strike="noStrike" noProof="0">
                          <a:solidFill>
                            <a:srgbClr val="000000"/>
                          </a:solidFill>
                          <a:latin typeface="calibri light"/>
                        </a:rPr>
                        <a:t>Kotitalous</a:t>
                      </a:r>
                      <a:endParaRPr lang="fi-FI" sz="2400" b="1">
                        <a:latin typeface="calibri light"/>
                      </a:endParaRP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2400" b="1" i="0" u="none" strike="noStrike" noProof="0">
                          <a:solidFill>
                            <a:srgbClr val="000000"/>
                          </a:solidFill>
                          <a:latin typeface="calibri light"/>
                        </a:rPr>
                        <a:t>Paikallishistoria</a:t>
                      </a:r>
                      <a:endParaRPr lang="fi-FI" sz="2400" b="1">
                        <a:latin typeface="calibri light"/>
                      </a:endParaRP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267421671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Kuvataide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 i="0" u="none" strike="noStrike" noProof="0">
                          <a:solidFill>
                            <a:srgbClr val="000000"/>
                          </a:solidFill>
                          <a:latin typeface="Calibri Light"/>
                        </a:rPr>
                        <a:t>Talous- ja yrittäjyystieto</a:t>
                      </a:r>
                      <a:endParaRPr lang="fi-FI"/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1069379209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 i="0" u="none" strike="noStrike" noProof="0">
                          <a:latin typeface="calibri light"/>
                        </a:rPr>
                        <a:t>Tietotekniikka</a:t>
                      </a:r>
                      <a:endParaRPr lang="fi-FI" sz="2400">
                        <a:latin typeface="calibri light"/>
                      </a:endParaRP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Englanti</a:t>
                      </a: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330951750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Tekninen työ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Ääni- ja valotekniikka</a:t>
                      </a: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1928462918"/>
                  </a:ext>
                </a:extLst>
              </a:tr>
              <a:tr h="1064648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Tekstiilityö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Tietotekniikka (Office365 ja tietokoneen peruskäyttö-taidot)</a:t>
                      </a: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352632209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Liikunta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Matematiikka</a:t>
                      </a: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3643829574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Musiikki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 i="0" u="none" strike="noStrike" noProof="0">
                          <a:latin typeface="calibri light"/>
                        </a:rPr>
                        <a:t>Ilmaisutaito</a:t>
                      </a:r>
                      <a:endParaRPr lang="fi-FI" sz="2400">
                        <a:latin typeface="calibri light"/>
                      </a:endParaRP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1285073949"/>
                  </a:ext>
                </a:extLst>
              </a:tr>
              <a:tr h="402840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Ilmaisutaito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400" b="1" i="0" u="none" strike="noStrike" noProof="0">
                          <a:latin typeface="calibri light"/>
                        </a:rPr>
                        <a:t>Ranska / saksa (alkeet)</a:t>
                      </a:r>
                      <a:endParaRPr lang="fi-FI" sz="2400">
                        <a:latin typeface="calibri light"/>
                      </a:endParaRP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4221989861"/>
                  </a:ext>
                </a:extLst>
              </a:tr>
              <a:tr h="733743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B2-kieli (ranska/saksa) jatkuu 8. luokalta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i-FI" sz="2400" b="1" i="0" u="none" strike="noStrike" noProof="0">
                        <a:latin typeface="calibri light"/>
                      </a:endParaRP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2473090087"/>
                  </a:ext>
                </a:extLst>
              </a:tr>
              <a:tr h="1064648">
                <a:tc>
                  <a:txBody>
                    <a:bodyPr/>
                    <a:lstStyle/>
                    <a:p>
                      <a:r>
                        <a:rPr lang="fi-FI" sz="2400" b="1">
                          <a:latin typeface="calibri light"/>
                        </a:rPr>
                        <a:t>Urheilijaksi kasvaminen (erillinen valintamenettely)</a:t>
                      </a:r>
                    </a:p>
                  </a:txBody>
                  <a:tcPr marL="72218" marR="72218" marT="36108" marB="36108"/>
                </a:tc>
                <a:tc>
                  <a:txBody>
                    <a:bodyPr/>
                    <a:lstStyle/>
                    <a:p>
                      <a:endParaRPr lang="fi-FI" sz="2400" b="1">
                        <a:latin typeface="calibri light"/>
                      </a:endParaRPr>
                    </a:p>
                  </a:txBody>
                  <a:tcPr marL="72218" marR="72218" marT="36108" marB="36108"/>
                </a:tc>
                <a:extLst>
                  <a:ext uri="{0D108BD9-81ED-4DB2-BD59-A6C34878D82A}">
                    <a16:rowId xmlns:a16="http://schemas.microsoft.com/office/drawing/2014/main" val="3075120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770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0C47D6-B14D-41ED-87C5-314C256F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01" y="431758"/>
            <a:ext cx="11273584" cy="17052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b="1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Valinnaisaineiden</a:t>
            </a:r>
            <a:r>
              <a:rPr lang="en-US" sz="5900" b="1" spc="-1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5900" b="1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tuntijako</a:t>
            </a:r>
            <a:br>
              <a:rPr lang="en-US" sz="5900" spc="-100"/>
            </a:b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*</a:t>
            </a:r>
            <a:r>
              <a:rPr lang="en-US" sz="2400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Tietotekniikka</a:t>
            </a: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 tai </a:t>
            </a:r>
            <a:r>
              <a:rPr lang="en-US" sz="2400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painotettu</a:t>
            </a: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opetus</a:t>
            </a:r>
            <a:br>
              <a:rPr lang="en-US" sz="2400" spc="-100"/>
            </a:b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** A2-englantia </a:t>
            </a:r>
            <a:r>
              <a:rPr lang="en-US" sz="2400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opiskelevat</a:t>
            </a: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eivät</a:t>
            </a: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valitse</a:t>
            </a: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 2 </a:t>
            </a:r>
            <a:r>
              <a:rPr lang="en-US" sz="2400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tunnin</a:t>
            </a: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 VO-</a:t>
            </a:r>
            <a:r>
              <a:rPr lang="en-US" sz="2400" spc="-100" err="1">
                <a:solidFill>
                  <a:schemeClr val="tx1">
                    <a:lumMod val="95000"/>
                    <a:lumOff val="5000"/>
                  </a:schemeClr>
                </a:solidFill>
              </a:rPr>
              <a:t>ainetta</a:t>
            </a:r>
            <a:r>
              <a:rPr lang="en-US" sz="2400" spc="-100">
                <a:solidFill>
                  <a:schemeClr val="tx1">
                    <a:lumMod val="95000"/>
                    <a:lumOff val="5000"/>
                  </a:schemeClr>
                </a:solidFill>
              </a:rPr>
              <a:t>.  </a:t>
            </a:r>
          </a:p>
        </p:txBody>
      </p:sp>
      <p:graphicFrame>
        <p:nvGraphicFramePr>
          <p:cNvPr id="3" name="Taulukko 4">
            <a:extLst>
              <a:ext uri="{FF2B5EF4-FFF2-40B4-BE49-F238E27FC236}">
                <a16:creationId xmlns:a16="http://schemas.microsoft.com/office/drawing/2014/main" id="{CE543850-BFBC-4830-B780-1BAC24984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101481"/>
              </p:ext>
            </p:extLst>
          </p:nvPr>
        </p:nvGraphicFramePr>
        <p:xfrm>
          <a:off x="566337" y="2271939"/>
          <a:ext cx="10513792" cy="39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5501">
                  <a:extLst>
                    <a:ext uri="{9D8B030D-6E8A-4147-A177-3AD203B41FA5}">
                      <a16:colId xmlns:a16="http://schemas.microsoft.com/office/drawing/2014/main" val="4048813794"/>
                    </a:ext>
                  </a:extLst>
                </a:gridCol>
                <a:gridCol w="1524933">
                  <a:extLst>
                    <a:ext uri="{9D8B030D-6E8A-4147-A177-3AD203B41FA5}">
                      <a16:colId xmlns:a16="http://schemas.microsoft.com/office/drawing/2014/main" val="2754736616"/>
                    </a:ext>
                  </a:extLst>
                </a:gridCol>
                <a:gridCol w="2038376">
                  <a:extLst>
                    <a:ext uri="{9D8B030D-6E8A-4147-A177-3AD203B41FA5}">
                      <a16:colId xmlns:a16="http://schemas.microsoft.com/office/drawing/2014/main" val="2207152082"/>
                    </a:ext>
                  </a:extLst>
                </a:gridCol>
                <a:gridCol w="2164982">
                  <a:extLst>
                    <a:ext uri="{9D8B030D-6E8A-4147-A177-3AD203B41FA5}">
                      <a16:colId xmlns:a16="http://schemas.microsoft.com/office/drawing/2014/main" val="2744975240"/>
                    </a:ext>
                  </a:extLst>
                </a:gridCol>
              </a:tblGrid>
              <a:tr h="1004146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/>
                        <a:t>7. </a:t>
                      </a:r>
                      <a:r>
                        <a:rPr lang="fi-FI" sz="2400" err="1"/>
                        <a:t>lk</a:t>
                      </a:r>
                      <a:r>
                        <a:rPr lang="fi-FI" sz="2400"/>
                        <a:t> (tuntia)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/>
                        <a:t>8. </a:t>
                      </a:r>
                      <a:r>
                        <a:rPr lang="fi-FI" sz="2400" err="1"/>
                        <a:t>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400"/>
                        <a:t>9. </a:t>
                      </a:r>
                      <a:r>
                        <a:rPr lang="fi-FI" sz="2400" err="1"/>
                        <a:t>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95499"/>
                  </a:ext>
                </a:extLst>
              </a:tr>
              <a:tr h="1229792">
                <a:tc>
                  <a:txBody>
                    <a:bodyPr/>
                    <a:lstStyle/>
                    <a:p>
                      <a:r>
                        <a:rPr lang="fi-FI" sz="2800" b="1"/>
                        <a:t>Taito- ja taideaineiden  opinnot (TT)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2+1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502223"/>
                  </a:ext>
                </a:extLst>
              </a:tr>
              <a:tr h="801058">
                <a:tc>
                  <a:txBody>
                    <a:bodyPr/>
                    <a:lstStyle/>
                    <a:p>
                      <a:r>
                        <a:rPr lang="fi-FI" sz="2800" b="1"/>
                        <a:t>Valinnaiset opinnot (VO)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2**+1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800" b="1"/>
                        <a:t>2**+1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27248"/>
                  </a:ext>
                </a:extLst>
              </a:tr>
              <a:tr h="8800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/>
                        <a:t>Yhteensä valinnaistunteja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/>
                        <a:t>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/>
                        <a:t>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2800" b="1"/>
                        <a:t>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244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007306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Application>Microsoft Office PowerPoint</Application>
  <PresentationFormat>Laajakuva</PresentationFormat>
  <Slides>12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Metropolitan</vt:lpstr>
      <vt:lpstr>Salpausselän koulu</vt:lpstr>
      <vt:lpstr>Vinkkejä opintojen  valintaan</vt:lpstr>
      <vt:lpstr>Taito- ja taideaineiden opinnot (TT)</vt:lpstr>
      <vt:lpstr>Taito- ja taideaineiden opinnot   </vt:lpstr>
      <vt:lpstr>PowerPoint-esitys</vt:lpstr>
      <vt:lpstr>Valinnaiset opinnot (VO) 8. lk 2 h ja 1 h vko</vt:lpstr>
      <vt:lpstr>8.luokan valinnaiset opinnot (VO) 2 h + 1 h</vt:lpstr>
      <vt:lpstr>9. luokan VO-opinnot  2 h + 1 h</vt:lpstr>
      <vt:lpstr>Valinnaisaineiden tuntijako *Tietotekniikka tai painotettu opetus ** A2-englantia opiskelevat eivät valitse 2 tunnin VO-ainetta.  </vt:lpstr>
      <vt:lpstr>   Liikuntapainotuksen tuntijako Punaisella olevat tuntimäärät ovat painotettua opetusta eli liikuntaa  *Huom! A2-englantia opiskelevat eivät valitse 2 tunnin VO-ainetta. </vt:lpstr>
      <vt:lpstr>Luma-painotuksen tuntijako </vt:lpstr>
      <vt:lpstr>Valinnat tehdään Wilmassa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5</cp:revision>
  <dcterms:created xsi:type="dcterms:W3CDTF">2012-08-08T08:08:12Z</dcterms:created>
  <dcterms:modified xsi:type="dcterms:W3CDTF">2024-02-12T07:24:42Z</dcterms:modified>
</cp:coreProperties>
</file>