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64" r:id="rId5"/>
    <p:sldId id="257" r:id="rId6"/>
    <p:sldId id="256" r:id="rId7"/>
    <p:sldId id="265" r:id="rId8"/>
    <p:sldId id="299" r:id="rId9"/>
    <p:sldId id="277" r:id="rId10"/>
    <p:sldId id="278" r:id="rId11"/>
    <p:sldId id="268" r:id="rId12"/>
    <p:sldId id="282" r:id="rId13"/>
    <p:sldId id="309" r:id="rId14"/>
    <p:sldId id="290" r:id="rId15"/>
    <p:sldId id="289" r:id="rId16"/>
    <p:sldId id="285" r:id="rId17"/>
    <p:sldId id="298" r:id="rId18"/>
    <p:sldId id="301" r:id="rId19"/>
    <p:sldId id="300" r:id="rId20"/>
    <p:sldId id="314" r:id="rId21"/>
    <p:sldId id="302" r:id="rId22"/>
    <p:sldId id="304" r:id="rId23"/>
    <p:sldId id="292" r:id="rId24"/>
    <p:sldId id="312" r:id="rId25"/>
    <p:sldId id="310" r:id="rId26"/>
    <p:sldId id="291" r:id="rId27"/>
    <p:sldId id="293" r:id="rId28"/>
    <p:sldId id="315" r:id="rId29"/>
    <p:sldId id="287" r:id="rId30"/>
    <p:sldId id="288" r:id="rId31"/>
    <p:sldId id="271" r:id="rId32"/>
    <p:sldId id="296" r:id="rId33"/>
    <p:sldId id="303" r:id="rId34"/>
    <p:sldId id="313" r:id="rId35"/>
    <p:sldId id="311" r:id="rId36"/>
    <p:sldId id="295" r:id="rId37"/>
    <p:sldId id="294" r:id="rId38"/>
    <p:sldId id="286" r:id="rId39"/>
    <p:sldId id="316" r:id="rId40"/>
    <p:sldId id="297" r:id="rId41"/>
    <p:sldId id="276" r:id="rId42"/>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B76"/>
    <a:srgbClr val="004F71"/>
    <a:srgbClr val="005D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3A7A1-B8D2-79BC-3BC5-0D854E0658BB}" v="6" dt="2025-02-18T11:43:07.869"/>
    <p1510:client id="{F80D244F-B609-AC28-3E51-A0605533C448}" v="164" dt="2025-02-20T06:54:1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öfberg Emmi" userId="0e782d23-c364-4309-a450-098cf670bfb2" providerId="ADAL" clId="{8B7E1A0F-8D89-DF4B-91DE-653079701E4F}"/>
    <pc:docChg chg="modSld">
      <pc:chgData name="Löfberg Emmi" userId="0e782d23-c364-4309-a450-098cf670bfb2" providerId="ADAL" clId="{8B7E1A0F-8D89-DF4B-91DE-653079701E4F}" dt="2025-02-04T19:44:55.124" v="100" actId="20577"/>
      <pc:docMkLst>
        <pc:docMk/>
      </pc:docMkLst>
      <pc:sldChg chg="modSp">
        <pc:chgData name="Löfberg Emmi" userId="0e782d23-c364-4309-a450-098cf670bfb2" providerId="ADAL" clId="{8B7E1A0F-8D89-DF4B-91DE-653079701E4F}" dt="2025-02-04T19:44:55.124" v="100" actId="20577"/>
        <pc:sldMkLst>
          <pc:docMk/>
          <pc:sldMk cId="423439943" sldId="292"/>
        </pc:sldMkLst>
        <pc:spChg chg="mod">
          <ac:chgData name="Löfberg Emmi" userId="0e782d23-c364-4309-a450-098cf670bfb2" providerId="ADAL" clId="{8B7E1A0F-8D89-DF4B-91DE-653079701E4F}" dt="2025-02-04T19:44:55.124" v="100" actId="20577"/>
          <ac:spMkLst>
            <pc:docMk/>
            <pc:sldMk cId="423439943" sldId="292"/>
            <ac:spMk id="3" creationId="{F92E9677-70FD-0D14-E9EB-9E22465C6129}"/>
          </ac:spMkLst>
        </pc:spChg>
      </pc:sldChg>
    </pc:docChg>
  </pc:docChgLst>
  <pc:docChgLst>
    <pc:chgData name="Rannikko Esa" userId="S::esa.rannikko@edu.lahti.fi::9c4eaf7c-7812-4b48-a531-87ddaf0130bc" providerId="AD" clId="Web-{C230BE2F-54D5-7DE9-A7E1-106B565EB1EB}"/>
    <pc:docChg chg="addSld modSld">
      <pc:chgData name="Rannikko Esa" userId="S::esa.rannikko@edu.lahti.fi::9c4eaf7c-7812-4b48-a531-87ddaf0130bc" providerId="AD" clId="Web-{C230BE2F-54D5-7DE9-A7E1-106B565EB1EB}" dt="2024-01-25T09:59:32.566" v="89" actId="20577"/>
      <pc:docMkLst>
        <pc:docMk/>
      </pc:docMkLst>
      <pc:sldChg chg="modSp">
        <pc:chgData name="Rannikko Esa" userId="S::esa.rannikko@edu.lahti.fi::9c4eaf7c-7812-4b48-a531-87ddaf0130bc" providerId="AD" clId="Web-{C230BE2F-54D5-7DE9-A7E1-106B565EB1EB}" dt="2024-01-25T07:14:42.540" v="61" actId="20577"/>
        <pc:sldMkLst>
          <pc:docMk/>
          <pc:sldMk cId="3391749035" sldId="290"/>
        </pc:sldMkLst>
      </pc:sldChg>
      <pc:sldChg chg="new">
        <pc:chgData name="Rannikko Esa" userId="S::esa.rannikko@edu.lahti.fi::9c4eaf7c-7812-4b48-a531-87ddaf0130bc" providerId="AD" clId="Web-{C230BE2F-54D5-7DE9-A7E1-106B565EB1EB}" dt="2024-01-25T07:15:45.151" v="62"/>
        <pc:sldMkLst>
          <pc:docMk/>
          <pc:sldMk cId="3823016155" sldId="293"/>
        </pc:sldMkLst>
      </pc:sldChg>
      <pc:sldChg chg="addSp delSp modSp">
        <pc:chgData name="Rannikko Esa" userId="S::esa.rannikko@edu.lahti.fi::9c4eaf7c-7812-4b48-a531-87ddaf0130bc" providerId="AD" clId="Web-{C230BE2F-54D5-7DE9-A7E1-106B565EB1EB}" dt="2024-01-25T07:20:13.298" v="68" actId="20577"/>
        <pc:sldMkLst>
          <pc:docMk/>
          <pc:sldMk cId="4206771381" sldId="293"/>
        </pc:sldMkLst>
      </pc:sldChg>
      <pc:sldChg chg="addSp delSp modSp new mod modClrScheme chgLayout">
        <pc:chgData name="Rannikko Esa" userId="S::esa.rannikko@edu.lahti.fi::9c4eaf7c-7812-4b48-a531-87ddaf0130bc" providerId="AD" clId="Web-{C230BE2F-54D5-7DE9-A7E1-106B565EB1EB}" dt="2024-01-25T09:59:32.566" v="89" actId="20577"/>
        <pc:sldMkLst>
          <pc:docMk/>
          <pc:sldMk cId="2087169034" sldId="295"/>
        </pc:sldMkLst>
      </pc:sldChg>
    </pc:docChg>
  </pc:docChgLst>
  <pc:docChgLst>
    <pc:chgData name="Myötyri Tiina" userId="S::tiina.myotyri@edu.lahti.fi::76531b84-6746-4a30-a04e-eadedc6ab8bf" providerId="AD" clId="Web-{FEC04F62-664C-7447-B8F8-651D6325F80C}"/>
    <pc:docChg chg="addSld modSld">
      <pc:chgData name="Myötyri Tiina" userId="S::tiina.myotyri@edu.lahti.fi::76531b84-6746-4a30-a04e-eadedc6ab8bf" providerId="AD" clId="Web-{FEC04F62-664C-7447-B8F8-651D6325F80C}" dt="2024-01-20T18:13:13.516" v="226" actId="20577"/>
      <pc:docMkLst>
        <pc:docMk/>
      </pc:docMkLst>
      <pc:sldChg chg="modSp">
        <pc:chgData name="Myötyri Tiina" userId="S::tiina.myotyri@edu.lahti.fi::76531b84-6746-4a30-a04e-eadedc6ab8bf" providerId="AD" clId="Web-{FEC04F62-664C-7447-B8F8-651D6325F80C}" dt="2024-01-20T18:11:26.467" v="219" actId="20577"/>
        <pc:sldMkLst>
          <pc:docMk/>
          <pc:sldMk cId="353896486" sldId="265"/>
        </pc:sldMkLst>
      </pc:sldChg>
      <pc:sldChg chg="addSp delSp modSp new mod modClrScheme chgLayout">
        <pc:chgData name="Myötyri Tiina" userId="S::tiina.myotyri@edu.lahti.fi::76531b84-6746-4a30-a04e-eadedc6ab8bf" providerId="AD" clId="Web-{FEC04F62-664C-7447-B8F8-651D6325F80C}" dt="2024-01-20T18:13:13.516" v="226" actId="20577"/>
        <pc:sldMkLst>
          <pc:docMk/>
          <pc:sldMk cId="2667023594" sldId="289"/>
        </pc:sldMkLst>
      </pc:sldChg>
      <pc:sldChg chg="addSp delSp modSp new mod modClrScheme chgLayout">
        <pc:chgData name="Myötyri Tiina" userId="S::tiina.myotyri@edu.lahti.fi::76531b84-6746-4a30-a04e-eadedc6ab8bf" providerId="AD" clId="Web-{FEC04F62-664C-7447-B8F8-651D6325F80C}" dt="2024-01-20T18:10:47.435" v="208" actId="20577"/>
        <pc:sldMkLst>
          <pc:docMk/>
          <pc:sldMk cId="3391749035" sldId="290"/>
        </pc:sldMkLst>
      </pc:sldChg>
    </pc:docChg>
  </pc:docChgLst>
  <pc:docChgLst>
    <pc:chgData name="Hietanen Pinja" userId="S::pinja.hietanen@edu.lahti.fi::d66e33ac-91b0-4fb9-923f-c515ec929998" providerId="AD" clId="Web-{3326A08A-D7E0-A6E5-3D78-1D2F462BD21D}"/>
    <pc:docChg chg="addSld delSld modSld sldOrd">
      <pc:chgData name="Hietanen Pinja" userId="S::pinja.hietanen@edu.lahti.fi::d66e33ac-91b0-4fb9-923f-c515ec929998" providerId="AD" clId="Web-{3326A08A-D7E0-A6E5-3D78-1D2F462BD21D}" dt="2024-02-09T09:29:40.031" v="746" actId="20577"/>
      <pc:docMkLst>
        <pc:docMk/>
      </pc:docMkLst>
      <pc:sldChg chg="modSp">
        <pc:chgData name="Hietanen Pinja" userId="S::pinja.hietanen@edu.lahti.fi::d66e33ac-91b0-4fb9-923f-c515ec929998" providerId="AD" clId="Web-{3326A08A-D7E0-A6E5-3D78-1D2F462BD21D}" dt="2024-02-09T08:57:18.144" v="634" actId="20577"/>
        <pc:sldMkLst>
          <pc:docMk/>
          <pc:sldMk cId="1243994761" sldId="271"/>
        </pc:sldMkLst>
      </pc:sldChg>
      <pc:sldChg chg="modSp del">
        <pc:chgData name="Hietanen Pinja" userId="S::pinja.hietanen@edu.lahti.fi::d66e33ac-91b0-4fb9-923f-c515ec929998" providerId="AD" clId="Web-{3326A08A-D7E0-A6E5-3D78-1D2F462BD21D}" dt="2024-02-09T08:19:44.763" v="219"/>
        <pc:sldMkLst>
          <pc:docMk/>
          <pc:sldMk cId="3562901903" sldId="279"/>
        </pc:sldMkLst>
      </pc:sldChg>
      <pc:sldChg chg="del">
        <pc:chgData name="Hietanen Pinja" userId="S::pinja.hietanen@edu.lahti.fi::d66e33ac-91b0-4fb9-923f-c515ec929998" providerId="AD" clId="Web-{3326A08A-D7E0-A6E5-3D78-1D2F462BD21D}" dt="2024-02-09T08:25:55.133" v="270"/>
        <pc:sldMkLst>
          <pc:docMk/>
          <pc:sldMk cId="2453319398" sldId="280"/>
        </pc:sldMkLst>
      </pc:sldChg>
      <pc:sldChg chg="del">
        <pc:chgData name="Hietanen Pinja" userId="S::pinja.hietanen@edu.lahti.fi::d66e33ac-91b0-4fb9-923f-c515ec929998" providerId="AD" clId="Web-{3326A08A-D7E0-A6E5-3D78-1D2F462BD21D}" dt="2024-02-09T08:31:19.034" v="397"/>
        <pc:sldMkLst>
          <pc:docMk/>
          <pc:sldMk cId="3374658574" sldId="281"/>
        </pc:sldMkLst>
      </pc:sldChg>
      <pc:sldChg chg="modSp">
        <pc:chgData name="Hietanen Pinja" userId="S::pinja.hietanen@edu.lahti.fi::d66e33ac-91b0-4fb9-923f-c515ec929998" providerId="AD" clId="Web-{3326A08A-D7E0-A6E5-3D78-1D2F462BD21D}" dt="2024-02-09T08:46:12.733" v="484" actId="20577"/>
        <pc:sldMkLst>
          <pc:docMk/>
          <pc:sldMk cId="3338638618" sldId="282"/>
        </pc:sldMkLst>
      </pc:sldChg>
      <pc:sldChg chg="del">
        <pc:chgData name="Hietanen Pinja" userId="S::pinja.hietanen@edu.lahti.fi::d66e33ac-91b0-4fb9-923f-c515ec929998" providerId="AD" clId="Web-{3326A08A-D7E0-A6E5-3D78-1D2F462BD21D}" dt="2024-02-09T08:48:03.174" v="529"/>
        <pc:sldMkLst>
          <pc:docMk/>
          <pc:sldMk cId="866448522" sldId="283"/>
        </pc:sldMkLst>
      </pc:sldChg>
      <pc:sldChg chg="del">
        <pc:chgData name="Hietanen Pinja" userId="S::pinja.hietanen@edu.lahti.fi::d66e33ac-91b0-4fb9-923f-c515ec929998" providerId="AD" clId="Web-{3326A08A-D7E0-A6E5-3D78-1D2F462BD21D}" dt="2024-02-09T08:48:36.784" v="546"/>
        <pc:sldMkLst>
          <pc:docMk/>
          <pc:sldMk cId="796125132" sldId="284"/>
        </pc:sldMkLst>
      </pc:sldChg>
      <pc:sldChg chg="modSp">
        <pc:chgData name="Hietanen Pinja" userId="S::pinja.hietanen@edu.lahti.fi::d66e33ac-91b0-4fb9-923f-c515ec929998" providerId="AD" clId="Web-{3326A08A-D7E0-A6E5-3D78-1D2F462BD21D}" dt="2024-02-09T08:50:27.991" v="555" actId="20577"/>
        <pc:sldMkLst>
          <pc:docMk/>
          <pc:sldMk cId="1692101350" sldId="285"/>
        </pc:sldMkLst>
      </pc:sldChg>
      <pc:sldChg chg="modSp">
        <pc:chgData name="Hietanen Pinja" userId="S::pinja.hietanen@edu.lahti.fi::d66e33ac-91b0-4fb9-923f-c515ec929998" providerId="AD" clId="Web-{3326A08A-D7E0-A6E5-3D78-1D2F462BD21D}" dt="2024-02-09T08:58:06.114" v="655" actId="20577"/>
        <pc:sldMkLst>
          <pc:docMk/>
          <pc:sldMk cId="3131146348" sldId="286"/>
        </pc:sldMkLst>
      </pc:sldChg>
      <pc:sldChg chg="modSp">
        <pc:chgData name="Hietanen Pinja" userId="S::pinja.hietanen@edu.lahti.fi::d66e33ac-91b0-4fb9-923f-c515ec929998" providerId="AD" clId="Web-{3326A08A-D7E0-A6E5-3D78-1D2F462BD21D}" dt="2024-02-09T08:57:00.221" v="624" actId="20577"/>
        <pc:sldMkLst>
          <pc:docMk/>
          <pc:sldMk cId="2852507623" sldId="287"/>
        </pc:sldMkLst>
      </pc:sldChg>
      <pc:sldChg chg="modSp">
        <pc:chgData name="Hietanen Pinja" userId="S::pinja.hietanen@edu.lahti.fi::d66e33ac-91b0-4fb9-923f-c515ec929998" providerId="AD" clId="Web-{3326A08A-D7E0-A6E5-3D78-1D2F462BD21D}" dt="2024-02-09T08:57:06.925" v="627" actId="20577"/>
        <pc:sldMkLst>
          <pc:docMk/>
          <pc:sldMk cId="2944931332" sldId="288"/>
        </pc:sldMkLst>
      </pc:sldChg>
      <pc:sldChg chg="modSp ord">
        <pc:chgData name="Hietanen Pinja" userId="S::pinja.hietanen@edu.lahti.fi::d66e33ac-91b0-4fb9-923f-c515ec929998" providerId="AD" clId="Web-{3326A08A-D7E0-A6E5-3D78-1D2F462BD21D}" dt="2024-02-09T08:50:17.443" v="553" actId="20577"/>
        <pc:sldMkLst>
          <pc:docMk/>
          <pc:sldMk cId="2667023594" sldId="289"/>
        </pc:sldMkLst>
      </pc:sldChg>
      <pc:sldChg chg="modSp ord">
        <pc:chgData name="Hietanen Pinja" userId="S::pinja.hietanen@edu.lahti.fi::d66e33ac-91b0-4fb9-923f-c515ec929998" providerId="AD" clId="Web-{3326A08A-D7E0-A6E5-3D78-1D2F462BD21D}" dt="2024-02-09T08:50:04.850" v="551" actId="20577"/>
        <pc:sldMkLst>
          <pc:docMk/>
          <pc:sldMk cId="3391749035" sldId="290"/>
        </pc:sldMkLst>
      </pc:sldChg>
      <pc:sldChg chg="modSp ord">
        <pc:chgData name="Hietanen Pinja" userId="S::pinja.hietanen@edu.lahti.fi::d66e33ac-91b0-4fb9-923f-c515ec929998" providerId="AD" clId="Web-{3326A08A-D7E0-A6E5-3D78-1D2F462BD21D}" dt="2024-02-09T08:51:26.445" v="565" actId="20577"/>
        <pc:sldMkLst>
          <pc:docMk/>
          <pc:sldMk cId="2663544375" sldId="291"/>
        </pc:sldMkLst>
      </pc:sldChg>
      <pc:sldChg chg="modSp ord">
        <pc:chgData name="Hietanen Pinja" userId="S::pinja.hietanen@edu.lahti.fi::d66e33ac-91b0-4fb9-923f-c515ec929998" providerId="AD" clId="Web-{3326A08A-D7E0-A6E5-3D78-1D2F462BD21D}" dt="2024-02-09T08:57:38.738" v="643" actId="20577"/>
        <pc:sldMkLst>
          <pc:docMk/>
          <pc:sldMk cId="423439943" sldId="292"/>
        </pc:sldMkLst>
      </pc:sldChg>
      <pc:sldChg chg="modSp">
        <pc:chgData name="Hietanen Pinja" userId="S::pinja.hietanen@edu.lahti.fi::d66e33ac-91b0-4fb9-923f-c515ec929998" providerId="AD" clId="Web-{3326A08A-D7E0-A6E5-3D78-1D2F462BD21D}" dt="2024-02-09T08:51:33.821" v="566" actId="20577"/>
        <pc:sldMkLst>
          <pc:docMk/>
          <pc:sldMk cId="4206771381" sldId="293"/>
        </pc:sldMkLst>
      </pc:sldChg>
      <pc:sldChg chg="modSp">
        <pc:chgData name="Hietanen Pinja" userId="S::pinja.hietanen@edu.lahti.fi::d66e33ac-91b0-4fb9-923f-c515ec929998" providerId="AD" clId="Web-{3326A08A-D7E0-A6E5-3D78-1D2F462BD21D}" dt="2024-02-09T08:57:57.254" v="649" actId="20577"/>
        <pc:sldMkLst>
          <pc:docMk/>
          <pc:sldMk cId="3103947594" sldId="294"/>
        </pc:sldMkLst>
      </pc:sldChg>
      <pc:sldChg chg="modSp ord">
        <pc:chgData name="Hietanen Pinja" userId="S::pinja.hietanen@edu.lahti.fi::d66e33ac-91b0-4fb9-923f-c515ec929998" providerId="AD" clId="Web-{3326A08A-D7E0-A6E5-3D78-1D2F462BD21D}" dt="2024-02-09T08:57:51.207" v="647" actId="20577"/>
        <pc:sldMkLst>
          <pc:docMk/>
          <pc:sldMk cId="2087169034" sldId="295"/>
        </pc:sldMkLst>
      </pc:sldChg>
      <pc:sldChg chg="modSp">
        <pc:chgData name="Hietanen Pinja" userId="S::pinja.hietanen@edu.lahti.fi::d66e33ac-91b0-4fb9-923f-c515ec929998" providerId="AD" clId="Web-{3326A08A-D7E0-A6E5-3D78-1D2F462BD21D}" dt="2024-02-09T08:57:23.316" v="639" actId="20577"/>
        <pc:sldMkLst>
          <pc:docMk/>
          <pc:sldMk cId="1761168569" sldId="296"/>
        </pc:sldMkLst>
      </pc:sldChg>
      <pc:sldChg chg="modSp">
        <pc:chgData name="Hietanen Pinja" userId="S::pinja.hietanen@edu.lahti.fi::d66e33ac-91b0-4fb9-923f-c515ec929998" providerId="AD" clId="Web-{3326A08A-D7E0-A6E5-3D78-1D2F462BD21D}" dt="2024-02-09T08:58:29.161" v="669" actId="20577"/>
        <pc:sldMkLst>
          <pc:docMk/>
          <pc:sldMk cId="3480349044" sldId="297"/>
        </pc:sldMkLst>
      </pc:sldChg>
      <pc:sldChg chg="modSp ord">
        <pc:chgData name="Hietanen Pinja" userId="S::pinja.hietanen@edu.lahti.fi::d66e33ac-91b0-4fb9-923f-c515ec929998" providerId="AD" clId="Web-{3326A08A-D7E0-A6E5-3D78-1D2F462BD21D}" dt="2024-02-09T08:56:12.298" v="606" actId="20577"/>
        <pc:sldMkLst>
          <pc:docMk/>
          <pc:sldMk cId="97368629" sldId="298"/>
        </pc:sldMkLst>
      </pc:sldChg>
      <pc:sldChg chg="modSp">
        <pc:chgData name="Hietanen Pinja" userId="S::pinja.hietanen@edu.lahti.fi::d66e33ac-91b0-4fb9-923f-c515ec929998" providerId="AD" clId="Web-{3326A08A-D7E0-A6E5-3D78-1D2F462BD21D}" dt="2024-02-09T08:46:55.250" v="500" actId="20577"/>
        <pc:sldMkLst>
          <pc:docMk/>
          <pc:sldMk cId="959082287" sldId="299"/>
        </pc:sldMkLst>
      </pc:sldChg>
      <pc:sldChg chg="modSp">
        <pc:chgData name="Hietanen Pinja" userId="S::pinja.hietanen@edu.lahti.fi::d66e33ac-91b0-4fb9-923f-c515ec929998" providerId="AD" clId="Web-{3326A08A-D7E0-A6E5-3D78-1D2F462BD21D}" dt="2024-02-09T08:47:07.406" v="511" actId="20577"/>
        <pc:sldMkLst>
          <pc:docMk/>
          <pc:sldMk cId="3615083150" sldId="300"/>
        </pc:sldMkLst>
      </pc:sldChg>
      <pc:sldChg chg="addSp delSp modSp ord">
        <pc:chgData name="Hietanen Pinja" userId="S::pinja.hietanen@edu.lahti.fi::d66e33ac-91b0-4fb9-923f-c515ec929998" providerId="AD" clId="Web-{3326A08A-D7E0-A6E5-3D78-1D2F462BD21D}" dt="2024-02-09T09:20:14.999" v="674" actId="1076"/>
        <pc:sldMkLst>
          <pc:docMk/>
          <pc:sldMk cId="32198656" sldId="301"/>
        </pc:sldMkLst>
      </pc:sldChg>
      <pc:sldChg chg="addSp delSp modSp">
        <pc:chgData name="Hietanen Pinja" userId="S::pinja.hietanen@edu.lahti.fi::d66e33ac-91b0-4fb9-923f-c515ec929998" providerId="AD" clId="Web-{3326A08A-D7E0-A6E5-3D78-1D2F462BD21D}" dt="2024-02-09T09:21:25.500" v="679" actId="1076"/>
        <pc:sldMkLst>
          <pc:docMk/>
          <pc:sldMk cId="953343950" sldId="302"/>
        </pc:sldMkLst>
      </pc:sldChg>
      <pc:sldChg chg="addSp delSp modSp">
        <pc:chgData name="Hietanen Pinja" userId="S::pinja.hietanen@edu.lahti.fi::d66e33ac-91b0-4fb9-923f-c515ec929998" providerId="AD" clId="Web-{3326A08A-D7E0-A6E5-3D78-1D2F462BD21D}" dt="2024-02-09T09:24:20.677" v="685"/>
        <pc:sldMkLst>
          <pc:docMk/>
          <pc:sldMk cId="3338689424" sldId="303"/>
        </pc:sldMkLst>
      </pc:sldChg>
      <pc:sldChg chg="modSp ord">
        <pc:chgData name="Hietanen Pinja" userId="S::pinja.hietanen@edu.lahti.fi::d66e33ac-91b0-4fb9-923f-c515ec929998" providerId="AD" clId="Web-{3326A08A-D7E0-A6E5-3D78-1D2F462BD21D}" dt="2024-02-09T08:56:34.595" v="614" actId="20577"/>
        <pc:sldMkLst>
          <pc:docMk/>
          <pc:sldMk cId="378674378" sldId="304"/>
        </pc:sldMkLst>
      </pc:sldChg>
      <pc:sldChg chg="modSp new">
        <pc:chgData name="Hietanen Pinja" userId="S::pinja.hietanen@edu.lahti.fi::d66e33ac-91b0-4fb9-923f-c515ec929998" providerId="AD" clId="Web-{3326A08A-D7E0-A6E5-3D78-1D2F462BD21D}" dt="2024-02-09T08:13:48.424" v="109" actId="20577"/>
        <pc:sldMkLst>
          <pc:docMk/>
          <pc:sldMk cId="3969452727" sldId="305"/>
        </pc:sldMkLst>
      </pc:sldChg>
      <pc:sldChg chg="modSp new">
        <pc:chgData name="Hietanen Pinja" userId="S::pinja.hietanen@edu.lahti.fi::d66e33ac-91b0-4fb9-923f-c515ec929998" providerId="AD" clId="Web-{3326A08A-D7E0-A6E5-3D78-1D2F462BD21D}" dt="2024-02-09T08:14:17.628" v="127" actId="20577"/>
        <pc:sldMkLst>
          <pc:docMk/>
          <pc:sldMk cId="2589037558" sldId="306"/>
        </pc:sldMkLst>
      </pc:sldChg>
      <pc:sldChg chg="modSp new">
        <pc:chgData name="Hietanen Pinja" userId="S::pinja.hietanen@edu.lahti.fi::d66e33ac-91b0-4fb9-923f-c515ec929998" providerId="AD" clId="Web-{3326A08A-D7E0-A6E5-3D78-1D2F462BD21D}" dt="2024-02-09T08:14:41.066" v="148" actId="20577"/>
        <pc:sldMkLst>
          <pc:docMk/>
          <pc:sldMk cId="1445943130" sldId="307"/>
        </pc:sldMkLst>
      </pc:sldChg>
      <pc:sldChg chg="modSp new">
        <pc:chgData name="Hietanen Pinja" userId="S::pinja.hietanen@edu.lahti.fi::d66e33ac-91b0-4fb9-923f-c515ec929998" providerId="AD" clId="Web-{3326A08A-D7E0-A6E5-3D78-1D2F462BD21D}" dt="2024-02-09T08:15:11.255" v="168" actId="20577"/>
        <pc:sldMkLst>
          <pc:docMk/>
          <pc:sldMk cId="2304931104" sldId="308"/>
        </pc:sldMkLst>
      </pc:sldChg>
      <pc:sldChg chg="addSp modSp new">
        <pc:chgData name="Hietanen Pinja" userId="S::pinja.hietanen@edu.lahti.fi::d66e33ac-91b0-4fb9-923f-c515ec929998" providerId="AD" clId="Web-{3326A08A-D7E0-A6E5-3D78-1D2F462BD21D}" dt="2024-02-09T08:56:05.141" v="600" actId="20577"/>
        <pc:sldMkLst>
          <pc:docMk/>
          <pc:sldMk cId="1174403844" sldId="309"/>
        </pc:sldMkLst>
      </pc:sldChg>
      <pc:sldChg chg="addSp modSp new">
        <pc:chgData name="Hietanen Pinja" userId="S::pinja.hietanen@edu.lahti.fi::d66e33ac-91b0-4fb9-923f-c515ec929998" providerId="AD" clId="Web-{3326A08A-D7E0-A6E5-3D78-1D2F462BD21D}" dt="2024-02-09T08:56:42.643" v="619" actId="20577"/>
        <pc:sldMkLst>
          <pc:docMk/>
          <pc:sldMk cId="3199075792" sldId="310"/>
        </pc:sldMkLst>
      </pc:sldChg>
      <pc:sldChg chg="addSp modSp new">
        <pc:chgData name="Hietanen Pinja" userId="S::pinja.hietanen@edu.lahti.fi::d66e33ac-91b0-4fb9-923f-c515ec929998" providerId="AD" clId="Web-{3326A08A-D7E0-A6E5-3D78-1D2F462BD21D}" dt="2024-02-09T08:57:34.300" v="642" actId="20577"/>
        <pc:sldMkLst>
          <pc:docMk/>
          <pc:sldMk cId="448775883" sldId="311"/>
        </pc:sldMkLst>
      </pc:sldChg>
      <pc:sldChg chg="modSp new">
        <pc:chgData name="Hietanen Pinja" userId="S::pinja.hietanen@edu.lahti.fi::d66e33ac-91b0-4fb9-923f-c515ec929998" providerId="AD" clId="Web-{3326A08A-D7E0-A6E5-3D78-1D2F462BD21D}" dt="2024-02-09T08:48:00.892" v="528" actId="20577"/>
        <pc:sldMkLst>
          <pc:docMk/>
          <pc:sldMk cId="2777704649" sldId="312"/>
        </pc:sldMkLst>
      </pc:sldChg>
      <pc:sldChg chg="modSp new">
        <pc:chgData name="Hietanen Pinja" userId="S::pinja.hietanen@edu.lahti.fi::d66e33ac-91b0-4fb9-923f-c515ec929998" providerId="AD" clId="Web-{3326A08A-D7E0-A6E5-3D78-1D2F462BD21D}" dt="2024-02-09T08:48:33.550" v="545" actId="20577"/>
        <pc:sldMkLst>
          <pc:docMk/>
          <pc:sldMk cId="2388392460" sldId="313"/>
        </pc:sldMkLst>
      </pc:sldChg>
    </pc:docChg>
  </pc:docChgLst>
  <pc:docChgLst>
    <pc:chgData name="Lustig Kirsi" userId="S::kirsi.lustig@edu.lahti.fi::65888dcd-64a8-4c3d-99ec-ef65fb071cd8" providerId="AD" clId="Web-{69F4A777-90B2-11F0-2689-C8FF5D592FCE}"/>
    <pc:docChg chg="addSld delSld modSld">
      <pc:chgData name="Lustig Kirsi" userId="S::kirsi.lustig@edu.lahti.fi::65888dcd-64a8-4c3d-99ec-ef65fb071cd8" providerId="AD" clId="Web-{69F4A777-90B2-11F0-2689-C8FF5D592FCE}" dt="2024-01-19T18:49:07.351" v="50" actId="1076"/>
      <pc:docMkLst>
        <pc:docMk/>
      </pc:docMkLst>
      <pc:sldChg chg="addSp delSp modSp add">
        <pc:chgData name="Lustig Kirsi" userId="S::kirsi.lustig@edu.lahti.fi::65888dcd-64a8-4c3d-99ec-ef65fb071cd8" providerId="AD" clId="Web-{69F4A777-90B2-11F0-2689-C8FF5D592FCE}" dt="2024-01-19T18:49:07.351" v="50" actId="1076"/>
        <pc:sldMkLst>
          <pc:docMk/>
          <pc:sldMk cId="1243994761" sldId="271"/>
        </pc:sldMkLst>
      </pc:sldChg>
      <pc:sldChg chg="new del">
        <pc:chgData name="Lustig Kirsi" userId="S::kirsi.lustig@edu.lahti.fi::65888dcd-64a8-4c3d-99ec-ef65fb071cd8" providerId="AD" clId="Web-{69F4A777-90B2-11F0-2689-C8FF5D592FCE}" dt="2024-01-19T18:40:43.562" v="1"/>
        <pc:sldMkLst>
          <pc:docMk/>
          <pc:sldMk cId="1849520620" sldId="289"/>
        </pc:sldMkLst>
      </pc:sldChg>
      <pc:sldMasterChg chg="addSldLayout">
        <pc:chgData name="Lustig Kirsi" userId="S::kirsi.lustig@edu.lahti.fi::65888dcd-64a8-4c3d-99ec-ef65fb071cd8" providerId="AD" clId="Web-{69F4A777-90B2-11F0-2689-C8FF5D592FCE}" dt="2024-01-19T18:40:47.734" v="2"/>
        <pc:sldMasterMkLst>
          <pc:docMk/>
          <pc:sldMasterMk cId="4203154310" sldId="2147483648"/>
        </pc:sldMasterMkLst>
        <pc:sldLayoutChg chg="add">
          <pc:chgData name="Lustig Kirsi" userId="S::kirsi.lustig@edu.lahti.fi::65888dcd-64a8-4c3d-99ec-ef65fb071cd8" providerId="AD" clId="Web-{69F4A777-90B2-11F0-2689-C8FF5D592FCE}" dt="2024-01-19T18:40:47.734" v="2"/>
          <pc:sldLayoutMkLst>
            <pc:docMk/>
            <pc:sldMasterMk cId="4203154310" sldId="2147483648"/>
            <pc:sldLayoutMk cId="2245851426" sldId="2147483683"/>
          </pc:sldLayoutMkLst>
        </pc:sldLayoutChg>
      </pc:sldMasterChg>
    </pc:docChg>
  </pc:docChgLst>
  <pc:docChgLst>
    <pc:chgData name="Myötyri Tiina" userId="S::tiina.myotyri@edu.lahti.fi::76531b84-6746-4a30-a04e-eadedc6ab8bf" providerId="AD" clId="Web-{AFAA2250-1FD0-A8E7-4C5B-8F8CA1C53810}"/>
    <pc:docChg chg="modSld">
      <pc:chgData name="Myötyri Tiina" userId="S::tiina.myotyri@edu.lahti.fi::76531b84-6746-4a30-a04e-eadedc6ab8bf" providerId="AD" clId="Web-{AFAA2250-1FD0-A8E7-4C5B-8F8CA1C53810}" dt="2024-01-25T08:15:34.806" v="17" actId="20577"/>
      <pc:docMkLst>
        <pc:docMk/>
      </pc:docMkLst>
      <pc:sldChg chg="addSp delSp modSp">
        <pc:chgData name="Myötyri Tiina" userId="S::tiina.myotyri@edu.lahti.fi::76531b84-6746-4a30-a04e-eadedc6ab8bf" providerId="AD" clId="Web-{AFAA2250-1FD0-A8E7-4C5B-8F8CA1C53810}" dt="2024-01-25T08:15:34.806" v="17" actId="20577"/>
        <pc:sldMkLst>
          <pc:docMk/>
          <pc:sldMk cId="3103947594" sldId="294"/>
        </pc:sldMkLst>
      </pc:sldChg>
    </pc:docChg>
  </pc:docChgLst>
  <pc:docChgLst>
    <pc:chgData name="Löfberg Emmi" userId="S::emmi.lofberg@edu.lahti.fi::0e782d23-c364-4309-a450-098cf670bfb2" providerId="AD" clId="Web-{C8C8FAD5-2215-1A21-2AD3-C7D13AD98E8E}"/>
    <pc:docChg chg="addSld modSld">
      <pc:chgData name="Löfberg Emmi" userId="S::emmi.lofberg@edu.lahti.fi::0e782d23-c364-4309-a450-098cf670bfb2" providerId="AD" clId="Web-{C8C8FAD5-2215-1A21-2AD3-C7D13AD98E8E}" dt="2024-01-22T11:12:07.518" v="261"/>
      <pc:docMkLst>
        <pc:docMk/>
      </pc:docMkLst>
      <pc:sldChg chg="modSp">
        <pc:chgData name="Löfberg Emmi" userId="S::emmi.lofberg@edu.lahti.fi::0e782d23-c364-4309-a450-098cf670bfb2" providerId="AD" clId="Web-{C8C8FAD5-2215-1A21-2AD3-C7D13AD98E8E}" dt="2024-01-22T10:56:11.522" v="81" actId="20577"/>
        <pc:sldMkLst>
          <pc:docMk/>
          <pc:sldMk cId="353896486" sldId="265"/>
        </pc:sldMkLst>
      </pc:sldChg>
      <pc:sldChg chg="modSp">
        <pc:chgData name="Löfberg Emmi" userId="S::emmi.lofberg@edu.lahti.fi::0e782d23-c364-4309-a450-098cf670bfb2" providerId="AD" clId="Web-{C8C8FAD5-2215-1A21-2AD3-C7D13AD98E8E}" dt="2024-01-22T10:54:30.342" v="24" actId="20577"/>
        <pc:sldMkLst>
          <pc:docMk/>
          <pc:sldMk cId="2314889249" sldId="277"/>
        </pc:sldMkLst>
      </pc:sldChg>
      <pc:sldChg chg="modSp">
        <pc:chgData name="Löfberg Emmi" userId="S::emmi.lofberg@edu.lahti.fi::0e782d23-c364-4309-a450-098cf670bfb2" providerId="AD" clId="Web-{C8C8FAD5-2215-1A21-2AD3-C7D13AD98E8E}" dt="2024-01-22T10:55:33.456" v="69" actId="20577"/>
        <pc:sldMkLst>
          <pc:docMk/>
          <pc:sldMk cId="2803552356" sldId="278"/>
        </pc:sldMkLst>
      </pc:sldChg>
      <pc:sldChg chg="modSp">
        <pc:chgData name="Löfberg Emmi" userId="S::emmi.lofberg@edu.lahti.fi::0e782d23-c364-4309-a450-098cf670bfb2" providerId="AD" clId="Web-{C8C8FAD5-2215-1A21-2AD3-C7D13AD98E8E}" dt="2024-01-22T11:06:48.274" v="153" actId="20577"/>
        <pc:sldMkLst>
          <pc:docMk/>
          <pc:sldMk cId="1692101350" sldId="285"/>
        </pc:sldMkLst>
      </pc:sldChg>
      <pc:sldChg chg="addSp delSp modSp new">
        <pc:chgData name="Löfberg Emmi" userId="S::emmi.lofberg@edu.lahti.fi::0e782d23-c364-4309-a450-098cf670bfb2" providerId="AD" clId="Web-{C8C8FAD5-2215-1A21-2AD3-C7D13AD98E8E}" dt="2024-01-22T11:06:21.601" v="152" actId="1076"/>
        <pc:sldMkLst>
          <pc:docMk/>
          <pc:sldMk cId="2663544375" sldId="291"/>
        </pc:sldMkLst>
      </pc:sldChg>
      <pc:sldChg chg="addSp delSp modSp new">
        <pc:chgData name="Löfberg Emmi" userId="S::emmi.lofberg@edu.lahti.fi::0e782d23-c364-4309-a450-098cf670bfb2" providerId="AD" clId="Web-{C8C8FAD5-2215-1A21-2AD3-C7D13AD98E8E}" dt="2024-01-22T11:12:07.518" v="261"/>
        <pc:sldMkLst>
          <pc:docMk/>
          <pc:sldMk cId="423439943" sldId="292"/>
        </pc:sldMkLst>
      </pc:sldChg>
    </pc:docChg>
  </pc:docChgLst>
  <pc:docChgLst>
    <pc:chgData name="Herkepeus Tuula" userId="c5f91f13-7b68-4ced-90e3-12d5e63f2057" providerId="ADAL" clId="{702DEBE4-2B50-45DA-99CF-9C5B8F912318}"/>
    <pc:docChg chg="undo redo custSel addSld delSld modSld sldOrd">
      <pc:chgData name="Herkepeus Tuula" userId="c5f91f13-7b68-4ced-90e3-12d5e63f2057" providerId="ADAL" clId="{702DEBE4-2B50-45DA-99CF-9C5B8F912318}" dt="2024-01-15T07:25:56.028" v="872" actId="20577"/>
      <pc:docMkLst>
        <pc:docMk/>
      </pc:docMkLst>
      <pc:sldChg chg="delSp modSp add mod">
        <pc:chgData name="Herkepeus Tuula" userId="c5f91f13-7b68-4ced-90e3-12d5e63f2057" providerId="ADAL" clId="{702DEBE4-2B50-45DA-99CF-9C5B8F912318}" dt="2024-01-15T07:22:08.306" v="855" actId="20577"/>
        <pc:sldMkLst>
          <pc:docMk/>
          <pc:sldMk cId="2690299526" sldId="257"/>
        </pc:sldMkLst>
      </pc:sldChg>
      <pc:sldChg chg="delSp modSp mod">
        <pc:chgData name="Herkepeus Tuula" userId="c5f91f13-7b68-4ced-90e3-12d5e63f2057" providerId="ADAL" clId="{702DEBE4-2B50-45DA-99CF-9C5B8F912318}" dt="2024-01-12T09:40:55.796" v="69" actId="478"/>
        <pc:sldMkLst>
          <pc:docMk/>
          <pc:sldMk cId="4022538278" sldId="264"/>
        </pc:sldMkLst>
      </pc:sldChg>
      <pc:sldChg chg="delSp modSp mod ord">
        <pc:chgData name="Herkepeus Tuula" userId="c5f91f13-7b68-4ced-90e3-12d5e63f2057" providerId="ADAL" clId="{702DEBE4-2B50-45DA-99CF-9C5B8F912318}" dt="2024-01-15T07:25:56.028" v="872" actId="20577"/>
        <pc:sldMkLst>
          <pc:docMk/>
          <pc:sldMk cId="353896486" sldId="265"/>
        </pc:sldMkLst>
      </pc:sldChg>
      <pc:sldChg chg="delSp modSp mod">
        <pc:chgData name="Herkepeus Tuula" userId="c5f91f13-7b68-4ced-90e3-12d5e63f2057" providerId="ADAL" clId="{702DEBE4-2B50-45DA-99CF-9C5B8F912318}" dt="2024-01-14T15:33:54.112" v="725" actId="20577"/>
        <pc:sldMkLst>
          <pc:docMk/>
          <pc:sldMk cId="2726282827" sldId="268"/>
        </pc:sldMkLst>
      </pc:sldChg>
      <pc:sldChg chg="addSp delSp modSp new mod">
        <pc:chgData name="Herkepeus Tuula" userId="c5f91f13-7b68-4ced-90e3-12d5e63f2057" providerId="ADAL" clId="{702DEBE4-2B50-45DA-99CF-9C5B8F912318}" dt="2024-01-15T07:25:28.369" v="861" actId="1076"/>
        <pc:sldMkLst>
          <pc:docMk/>
          <pc:sldMk cId="2314889249" sldId="277"/>
        </pc:sldMkLst>
      </pc:sldChg>
      <pc:sldChg chg="modSp new mod">
        <pc:chgData name="Herkepeus Tuula" userId="c5f91f13-7b68-4ced-90e3-12d5e63f2057" providerId="ADAL" clId="{702DEBE4-2B50-45DA-99CF-9C5B8F912318}" dt="2024-01-15T07:25:45.970" v="864" actId="14100"/>
        <pc:sldMkLst>
          <pc:docMk/>
          <pc:sldMk cId="2803552356" sldId="278"/>
        </pc:sldMkLst>
      </pc:sldChg>
      <pc:sldChg chg="modSp new mod">
        <pc:chgData name="Herkepeus Tuula" userId="c5f91f13-7b68-4ced-90e3-12d5e63f2057" providerId="ADAL" clId="{702DEBE4-2B50-45DA-99CF-9C5B8F912318}" dt="2024-01-14T15:35:46.003" v="811" actId="20577"/>
        <pc:sldMkLst>
          <pc:docMk/>
          <pc:sldMk cId="3562901903" sldId="279"/>
        </pc:sldMkLst>
      </pc:sldChg>
      <pc:sldChg chg="delSp modSp new mod">
        <pc:chgData name="Herkepeus Tuula" userId="c5f91f13-7b68-4ced-90e3-12d5e63f2057" providerId="ADAL" clId="{702DEBE4-2B50-45DA-99CF-9C5B8F912318}" dt="2024-01-14T15:36:07.546" v="814" actId="478"/>
        <pc:sldMkLst>
          <pc:docMk/>
          <pc:sldMk cId="2453319398" sldId="280"/>
        </pc:sldMkLst>
      </pc:sldChg>
      <pc:sldChg chg="new del">
        <pc:chgData name="Herkepeus Tuula" userId="c5f91f13-7b68-4ced-90e3-12d5e63f2057" providerId="ADAL" clId="{702DEBE4-2B50-45DA-99CF-9C5B8F912318}" dt="2024-01-14T15:34:08.880" v="728" actId="680"/>
        <pc:sldMkLst>
          <pc:docMk/>
          <pc:sldMk cId="3306463798" sldId="280"/>
        </pc:sldMkLst>
      </pc:sldChg>
      <pc:sldChg chg="delSp modSp new mod">
        <pc:chgData name="Herkepeus Tuula" userId="c5f91f13-7b68-4ced-90e3-12d5e63f2057" providerId="ADAL" clId="{702DEBE4-2B50-45DA-99CF-9C5B8F912318}" dt="2024-01-14T15:36:17.445" v="817" actId="478"/>
        <pc:sldMkLst>
          <pc:docMk/>
          <pc:sldMk cId="3374658574" sldId="281"/>
        </pc:sldMkLst>
      </pc:sldChg>
    </pc:docChg>
  </pc:docChgLst>
  <pc:docChgLst>
    <pc:chgData name="Herkepeus Tuula" userId="S::tuula.herkepeus@edu.lahti.fi::3f9d60b0-7f73-4eaa-986b-9f74bd0f3fad" providerId="AD" clId="Web-{A9DCC44D-2565-4A4D-81AE-86A51C680A6B}"/>
    <pc:docChg chg="modSld">
      <pc:chgData name="Herkepeus Tuula" userId="S::tuula.herkepeus@edu.lahti.fi::3f9d60b0-7f73-4eaa-986b-9f74bd0f3fad" providerId="AD" clId="Web-{A9DCC44D-2565-4A4D-81AE-86A51C680A6B}" dt="2025-02-17T09:39:21.613" v="28" actId="20577"/>
      <pc:docMkLst>
        <pc:docMk/>
      </pc:docMkLst>
      <pc:sldChg chg="modSp">
        <pc:chgData name="Herkepeus Tuula" userId="S::tuula.herkepeus@edu.lahti.fi::3f9d60b0-7f73-4eaa-986b-9f74bd0f3fad" providerId="AD" clId="Web-{A9DCC44D-2565-4A4D-81AE-86A51C680A6B}" dt="2025-02-17T09:39:21.613" v="28" actId="20577"/>
        <pc:sldMkLst>
          <pc:docMk/>
          <pc:sldMk cId="423439943" sldId="292"/>
        </pc:sldMkLst>
        <pc:spChg chg="mod">
          <ac:chgData name="Herkepeus Tuula" userId="S::tuula.herkepeus@edu.lahti.fi::3f9d60b0-7f73-4eaa-986b-9f74bd0f3fad" providerId="AD" clId="Web-{A9DCC44D-2565-4A4D-81AE-86A51C680A6B}" dt="2025-02-17T09:39:15.503" v="24" actId="20577"/>
          <ac:spMkLst>
            <pc:docMk/>
            <pc:sldMk cId="423439943" sldId="292"/>
            <ac:spMk id="3" creationId="{F92E9677-70FD-0D14-E9EB-9E22465C6129}"/>
          </ac:spMkLst>
        </pc:spChg>
        <pc:spChg chg="mod">
          <ac:chgData name="Herkepeus Tuula" userId="S::tuula.herkepeus@edu.lahti.fi::3f9d60b0-7f73-4eaa-986b-9f74bd0f3fad" providerId="AD" clId="Web-{A9DCC44D-2565-4A4D-81AE-86A51C680A6B}" dt="2025-02-17T09:39:21.613" v="28" actId="20577"/>
          <ac:spMkLst>
            <pc:docMk/>
            <pc:sldMk cId="423439943" sldId="292"/>
            <ac:spMk id="4" creationId="{2EE72314-5290-EC6B-C030-964DAD96A97C}"/>
          </ac:spMkLst>
        </pc:spChg>
      </pc:sldChg>
    </pc:docChg>
  </pc:docChgLst>
  <pc:docChgLst>
    <pc:chgData name="Hietanen Pinja" userId="S::pinja.hietanen@edu.lahti.fi::d66e33ac-91b0-4fb9-923f-c515ec929998" providerId="AD" clId="Web-{66A2FDBB-48B4-FEC2-C12F-548F82C1A59F}"/>
    <pc:docChg chg="modSld">
      <pc:chgData name="Hietanen Pinja" userId="S::pinja.hietanen@edu.lahti.fi::d66e33ac-91b0-4fb9-923f-c515ec929998" providerId="AD" clId="Web-{66A2FDBB-48B4-FEC2-C12F-548F82C1A59F}" dt="2024-02-12T07:25:06.709" v="1" actId="20577"/>
      <pc:docMkLst>
        <pc:docMk/>
      </pc:docMkLst>
    </pc:docChg>
  </pc:docChgLst>
  <pc:docChgLst>
    <pc:chgData name="Herkepeus Tuula" userId="S::tuula.herkepeus@edu.lahti.fi::3f9d60b0-7f73-4eaa-986b-9f74bd0f3fad" providerId="AD" clId="Web-{D75F2814-94E7-4610-A2CF-0997FCEBACD5}"/>
    <pc:docChg chg="modSld sldOrd">
      <pc:chgData name="Herkepeus Tuula" userId="S::tuula.herkepeus@edu.lahti.fi::3f9d60b0-7f73-4eaa-986b-9f74bd0f3fad" providerId="AD" clId="Web-{D75F2814-94E7-4610-A2CF-0997FCEBACD5}" dt="2025-02-17T08:57:28.054" v="23" actId="20577"/>
      <pc:docMkLst>
        <pc:docMk/>
      </pc:docMkLst>
      <pc:sldChg chg="modSp">
        <pc:chgData name="Herkepeus Tuula" userId="S::tuula.herkepeus@edu.lahti.fi::3f9d60b0-7f73-4eaa-986b-9f74bd0f3fad" providerId="AD" clId="Web-{D75F2814-94E7-4610-A2CF-0997FCEBACD5}" dt="2025-02-17T08:55:39.523" v="3" actId="20577"/>
        <pc:sldMkLst>
          <pc:docMk/>
          <pc:sldMk cId="2803552356" sldId="278"/>
        </pc:sldMkLst>
        <pc:spChg chg="mod">
          <ac:chgData name="Herkepeus Tuula" userId="S::tuula.herkepeus@edu.lahti.fi::3f9d60b0-7f73-4eaa-986b-9f74bd0f3fad" providerId="AD" clId="Web-{D75F2814-94E7-4610-A2CF-0997FCEBACD5}" dt="2025-02-17T08:55:39.523" v="3" actId="20577"/>
          <ac:spMkLst>
            <pc:docMk/>
            <pc:sldMk cId="2803552356" sldId="278"/>
            <ac:spMk id="3" creationId="{1A506F61-2A5B-E39F-828B-0AA377F8BAF0}"/>
          </ac:spMkLst>
        </pc:spChg>
      </pc:sldChg>
      <pc:sldChg chg="modSp ord">
        <pc:chgData name="Herkepeus Tuula" userId="S::tuula.herkepeus@edu.lahti.fi::3f9d60b0-7f73-4eaa-986b-9f74bd0f3fad" providerId="AD" clId="Web-{D75F2814-94E7-4610-A2CF-0997FCEBACD5}" dt="2025-02-17T08:57:28.054" v="23" actId="20577"/>
        <pc:sldMkLst>
          <pc:docMk/>
          <pc:sldMk cId="423439943" sldId="292"/>
        </pc:sldMkLst>
        <pc:spChg chg="mod">
          <ac:chgData name="Herkepeus Tuula" userId="S::tuula.herkepeus@edu.lahti.fi::3f9d60b0-7f73-4eaa-986b-9f74bd0f3fad" providerId="AD" clId="Web-{D75F2814-94E7-4610-A2CF-0997FCEBACD5}" dt="2025-02-17T08:57:28.054" v="23" actId="20577"/>
          <ac:spMkLst>
            <pc:docMk/>
            <pc:sldMk cId="423439943" sldId="292"/>
            <ac:spMk id="3" creationId="{F92E9677-70FD-0D14-E9EB-9E22465C6129}"/>
          </ac:spMkLst>
        </pc:spChg>
      </pc:sldChg>
      <pc:sldChg chg="modSp">
        <pc:chgData name="Herkepeus Tuula" userId="S::tuula.herkepeus@edu.lahti.fi::3f9d60b0-7f73-4eaa-986b-9f74bd0f3fad" providerId="AD" clId="Web-{D75F2814-94E7-4610-A2CF-0997FCEBACD5}" dt="2025-02-17T08:56:32.914" v="18" actId="20577"/>
        <pc:sldMkLst>
          <pc:docMk/>
          <pc:sldMk cId="959082287" sldId="299"/>
        </pc:sldMkLst>
        <pc:spChg chg="mod">
          <ac:chgData name="Herkepeus Tuula" userId="S::tuula.herkepeus@edu.lahti.fi::3f9d60b0-7f73-4eaa-986b-9f74bd0f3fad" providerId="AD" clId="Web-{D75F2814-94E7-4610-A2CF-0997FCEBACD5}" dt="2025-02-17T08:56:32.914" v="18" actId="20577"/>
          <ac:spMkLst>
            <pc:docMk/>
            <pc:sldMk cId="959082287" sldId="299"/>
            <ac:spMk id="4" creationId="{05908B08-5408-F910-7E8E-DD01E8255466}"/>
          </ac:spMkLst>
        </pc:spChg>
      </pc:sldChg>
    </pc:docChg>
  </pc:docChgLst>
  <pc:docChgLst>
    <pc:chgData name="Myötyri Tiina" userId="S::tiina.myotyri@edu.lahti.fi::76531b84-6746-4a30-a04e-eadedc6ab8bf" providerId="AD" clId="Web-{459239C1-17CA-A559-4F6B-CE27287180BF}"/>
    <pc:docChg chg="modSld">
      <pc:chgData name="Myötyri Tiina" userId="S::tiina.myotyri@edu.lahti.fi::76531b84-6746-4a30-a04e-eadedc6ab8bf" providerId="AD" clId="Web-{459239C1-17CA-A559-4F6B-CE27287180BF}" dt="2025-02-05T18:15:00.030" v="20" actId="20577"/>
      <pc:docMkLst>
        <pc:docMk/>
      </pc:docMkLst>
      <pc:sldChg chg="modSp">
        <pc:chgData name="Myötyri Tiina" userId="S::tiina.myotyri@edu.lahti.fi::76531b84-6746-4a30-a04e-eadedc6ab8bf" providerId="AD" clId="Web-{459239C1-17CA-A559-4F6B-CE27287180BF}" dt="2025-02-05T18:14:02.873" v="1" actId="20577"/>
        <pc:sldMkLst>
          <pc:docMk/>
          <pc:sldMk cId="2803552356" sldId="278"/>
        </pc:sldMkLst>
        <pc:spChg chg="mod">
          <ac:chgData name="Myötyri Tiina" userId="S::tiina.myotyri@edu.lahti.fi::76531b84-6746-4a30-a04e-eadedc6ab8bf" providerId="AD" clId="Web-{459239C1-17CA-A559-4F6B-CE27287180BF}" dt="2025-02-05T18:14:02.873" v="1" actId="20577"/>
          <ac:spMkLst>
            <pc:docMk/>
            <pc:sldMk cId="2803552356" sldId="278"/>
            <ac:spMk id="3" creationId="{1A506F61-2A5B-E39F-828B-0AA377F8BAF0}"/>
          </ac:spMkLst>
        </pc:spChg>
      </pc:sldChg>
      <pc:sldChg chg="modSp">
        <pc:chgData name="Myötyri Tiina" userId="S::tiina.myotyri@edu.lahti.fi::76531b84-6746-4a30-a04e-eadedc6ab8bf" providerId="AD" clId="Web-{459239C1-17CA-A559-4F6B-CE27287180BF}" dt="2025-02-05T18:15:00.030" v="20" actId="20577"/>
        <pc:sldMkLst>
          <pc:docMk/>
          <pc:sldMk cId="2667023594" sldId="289"/>
        </pc:sldMkLst>
        <pc:spChg chg="mod">
          <ac:chgData name="Myötyri Tiina" userId="S::tiina.myotyri@edu.lahti.fi::76531b84-6746-4a30-a04e-eadedc6ab8bf" providerId="AD" clId="Web-{459239C1-17CA-A559-4F6B-CE27287180BF}" dt="2025-02-05T18:15:00.030" v="20" actId="20577"/>
          <ac:spMkLst>
            <pc:docMk/>
            <pc:sldMk cId="2667023594" sldId="289"/>
            <ac:spMk id="12" creationId="{D74324F9-AEB8-0365-BE56-FFCF04C76256}"/>
          </ac:spMkLst>
        </pc:spChg>
      </pc:sldChg>
    </pc:docChg>
  </pc:docChgLst>
  <pc:docChgLst>
    <pc:chgData name="Saari Leena" userId="S::leena.saari@edu.lahti.fi::db6455b4-2166-4123-a597-8616b77e6c44" providerId="AD" clId="Web-{272A7B2B-FBDB-6D79-71AC-4575AE062047}"/>
    <pc:docChg chg="modSld">
      <pc:chgData name="Saari Leena" userId="S::leena.saari@edu.lahti.fi::db6455b4-2166-4123-a597-8616b77e6c44" providerId="AD" clId="Web-{272A7B2B-FBDB-6D79-71AC-4575AE062047}" dt="2025-02-06T20:28:40.065" v="6" actId="20577"/>
      <pc:docMkLst>
        <pc:docMk/>
      </pc:docMkLst>
      <pc:sldChg chg="modSp">
        <pc:chgData name="Saari Leena" userId="S::leena.saari@edu.lahti.fi::db6455b4-2166-4123-a597-8616b77e6c44" providerId="AD" clId="Web-{272A7B2B-FBDB-6D79-71AC-4575AE062047}" dt="2025-02-06T20:27:01.594" v="0" actId="20577"/>
        <pc:sldMkLst>
          <pc:docMk/>
          <pc:sldMk cId="353896486" sldId="265"/>
        </pc:sldMkLst>
        <pc:spChg chg="mod">
          <ac:chgData name="Saari Leena" userId="S::leena.saari@edu.lahti.fi::db6455b4-2166-4123-a597-8616b77e6c44" providerId="AD" clId="Web-{272A7B2B-FBDB-6D79-71AC-4575AE062047}" dt="2025-02-06T20:27:01.594" v="0" actId="20577"/>
          <ac:spMkLst>
            <pc:docMk/>
            <pc:sldMk cId="353896486" sldId="265"/>
            <ac:spMk id="3" creationId="{6D63D450-E6CD-388B-5316-97785A44B6AB}"/>
          </ac:spMkLst>
        </pc:spChg>
      </pc:sldChg>
      <pc:sldChg chg="modSp">
        <pc:chgData name="Saari Leena" userId="S::leena.saari@edu.lahti.fi::db6455b4-2166-4123-a597-8616b77e6c44" providerId="AD" clId="Web-{272A7B2B-FBDB-6D79-71AC-4575AE062047}" dt="2025-02-06T20:27:34.798" v="3" actId="20577"/>
        <pc:sldMkLst>
          <pc:docMk/>
          <pc:sldMk cId="2314889249" sldId="277"/>
        </pc:sldMkLst>
        <pc:spChg chg="mod">
          <ac:chgData name="Saari Leena" userId="S::leena.saari@edu.lahti.fi::db6455b4-2166-4123-a597-8616b77e6c44" providerId="AD" clId="Web-{272A7B2B-FBDB-6D79-71AC-4575AE062047}" dt="2025-02-06T20:27:34.798" v="3" actId="20577"/>
          <ac:spMkLst>
            <pc:docMk/>
            <pc:sldMk cId="2314889249" sldId="277"/>
            <ac:spMk id="8" creationId="{D9207C9E-F369-C0A8-B031-E2548F343374}"/>
          </ac:spMkLst>
        </pc:spChg>
      </pc:sldChg>
      <pc:sldChg chg="modSp">
        <pc:chgData name="Saari Leena" userId="S::leena.saari@edu.lahti.fi::db6455b4-2166-4123-a597-8616b77e6c44" providerId="AD" clId="Web-{272A7B2B-FBDB-6D79-71AC-4575AE062047}" dt="2025-02-06T20:27:23.001" v="1" actId="20577"/>
        <pc:sldMkLst>
          <pc:docMk/>
          <pc:sldMk cId="959082287" sldId="299"/>
        </pc:sldMkLst>
        <pc:spChg chg="mod">
          <ac:chgData name="Saari Leena" userId="S::leena.saari@edu.lahti.fi::db6455b4-2166-4123-a597-8616b77e6c44" providerId="AD" clId="Web-{272A7B2B-FBDB-6D79-71AC-4575AE062047}" dt="2025-02-06T20:27:23.001" v="1" actId="20577"/>
          <ac:spMkLst>
            <pc:docMk/>
            <pc:sldMk cId="959082287" sldId="299"/>
            <ac:spMk id="4" creationId="{05908B08-5408-F910-7E8E-DD01E8255466}"/>
          </ac:spMkLst>
        </pc:spChg>
      </pc:sldChg>
      <pc:sldChg chg="modSp">
        <pc:chgData name="Saari Leena" userId="S::leena.saari@edu.lahti.fi::db6455b4-2166-4123-a597-8616b77e6c44" providerId="AD" clId="Web-{272A7B2B-FBDB-6D79-71AC-4575AE062047}" dt="2025-02-06T20:28:13.673" v="5" actId="20577"/>
        <pc:sldMkLst>
          <pc:docMk/>
          <pc:sldMk cId="953343950" sldId="302"/>
        </pc:sldMkLst>
        <pc:spChg chg="mod">
          <ac:chgData name="Saari Leena" userId="S::leena.saari@edu.lahti.fi::db6455b4-2166-4123-a597-8616b77e6c44" providerId="AD" clId="Web-{272A7B2B-FBDB-6D79-71AC-4575AE062047}" dt="2025-02-06T20:28:13.673" v="5" actId="20577"/>
          <ac:spMkLst>
            <pc:docMk/>
            <pc:sldMk cId="953343950" sldId="302"/>
            <ac:spMk id="4" creationId="{9E74A941-CE2D-358C-73A7-C7B099330D3F}"/>
          </ac:spMkLst>
        </pc:spChg>
      </pc:sldChg>
      <pc:sldChg chg="modSp">
        <pc:chgData name="Saari Leena" userId="S::leena.saari@edu.lahti.fi::db6455b4-2166-4123-a597-8616b77e6c44" providerId="AD" clId="Web-{272A7B2B-FBDB-6D79-71AC-4575AE062047}" dt="2025-02-06T20:28:40.065" v="6" actId="20577"/>
        <pc:sldMkLst>
          <pc:docMk/>
          <pc:sldMk cId="3338689424" sldId="303"/>
        </pc:sldMkLst>
        <pc:spChg chg="mod">
          <ac:chgData name="Saari Leena" userId="S::leena.saari@edu.lahti.fi::db6455b4-2166-4123-a597-8616b77e6c44" providerId="AD" clId="Web-{272A7B2B-FBDB-6D79-71AC-4575AE062047}" dt="2025-02-06T20:28:40.065" v="6" actId="20577"/>
          <ac:spMkLst>
            <pc:docMk/>
            <pc:sldMk cId="3338689424" sldId="303"/>
            <ac:spMk id="4" creationId="{31275271-448D-BF6F-43F6-B2FD7D3C3E1D}"/>
          </ac:spMkLst>
        </pc:spChg>
      </pc:sldChg>
    </pc:docChg>
  </pc:docChgLst>
  <pc:docChgLst>
    <pc:chgData name="Raja Sari" userId="S::sari.raja@edu.lahti.fi::38f9b600-5e8b-4797-9744-2f6cbf163a1e" providerId="AD" clId="Web-{D3680005-D2A6-9182-0B73-BCF28EB2C631}"/>
    <pc:docChg chg="modSld">
      <pc:chgData name="Raja Sari" userId="S::sari.raja@edu.lahti.fi::38f9b600-5e8b-4797-9744-2f6cbf163a1e" providerId="AD" clId="Web-{D3680005-D2A6-9182-0B73-BCF28EB2C631}" dt="2025-02-03T09:03:29.938" v="272" actId="20577"/>
      <pc:docMkLst>
        <pc:docMk/>
      </pc:docMkLst>
      <pc:sldChg chg="modSp">
        <pc:chgData name="Raja Sari" userId="S::sari.raja@edu.lahti.fi::38f9b600-5e8b-4797-9744-2f6cbf163a1e" providerId="AD" clId="Web-{D3680005-D2A6-9182-0B73-BCF28EB2C631}" dt="2025-02-03T08:50:12.142" v="60" actId="20577"/>
        <pc:sldMkLst>
          <pc:docMk/>
          <pc:sldMk cId="1174403844" sldId="309"/>
        </pc:sldMkLst>
        <pc:spChg chg="mod">
          <ac:chgData name="Raja Sari" userId="S::sari.raja@edu.lahti.fi::38f9b600-5e8b-4797-9744-2f6cbf163a1e" providerId="AD" clId="Web-{D3680005-D2A6-9182-0B73-BCF28EB2C631}" dt="2025-02-03T08:44:55.396" v="15" actId="20577"/>
          <ac:spMkLst>
            <pc:docMk/>
            <pc:sldMk cId="1174403844" sldId="309"/>
            <ac:spMk id="2" creationId="{1C467C4C-0276-B2BC-400C-5E1D282F20D6}"/>
          </ac:spMkLst>
        </pc:spChg>
        <pc:spChg chg="mod">
          <ac:chgData name="Raja Sari" userId="S::sari.raja@edu.lahti.fi::38f9b600-5e8b-4797-9744-2f6cbf163a1e" providerId="AD" clId="Web-{D3680005-D2A6-9182-0B73-BCF28EB2C631}" dt="2025-02-03T08:50:12.142" v="60" actId="20577"/>
          <ac:spMkLst>
            <pc:docMk/>
            <pc:sldMk cId="1174403844" sldId="309"/>
            <ac:spMk id="4" creationId="{6051B301-DD40-FE99-7592-253EBE58EEE0}"/>
          </ac:spMkLst>
        </pc:spChg>
      </pc:sldChg>
      <pc:sldChg chg="modSp">
        <pc:chgData name="Raja Sari" userId="S::sari.raja@edu.lahti.fi::38f9b600-5e8b-4797-9744-2f6cbf163a1e" providerId="AD" clId="Web-{D3680005-D2A6-9182-0B73-BCF28EB2C631}" dt="2025-02-03T08:53:30.415" v="89" actId="20577"/>
        <pc:sldMkLst>
          <pc:docMk/>
          <pc:sldMk cId="3199075792" sldId="310"/>
        </pc:sldMkLst>
        <pc:spChg chg="mod">
          <ac:chgData name="Raja Sari" userId="S::sari.raja@edu.lahti.fi::38f9b600-5e8b-4797-9744-2f6cbf163a1e" providerId="AD" clId="Web-{D3680005-D2A6-9182-0B73-BCF28EB2C631}" dt="2025-02-03T08:53:30.415" v="89" actId="20577"/>
          <ac:spMkLst>
            <pc:docMk/>
            <pc:sldMk cId="3199075792" sldId="310"/>
            <ac:spMk id="4" creationId="{A73C3631-B450-6C55-4153-1A7CB9F832DF}"/>
          </ac:spMkLst>
        </pc:spChg>
      </pc:sldChg>
      <pc:sldChg chg="modSp">
        <pc:chgData name="Raja Sari" userId="S::sari.raja@edu.lahti.fi::38f9b600-5e8b-4797-9744-2f6cbf163a1e" providerId="AD" clId="Web-{D3680005-D2A6-9182-0B73-BCF28EB2C631}" dt="2025-02-03T08:55:37.328" v="145" actId="20577"/>
        <pc:sldMkLst>
          <pc:docMk/>
          <pc:sldMk cId="448775883" sldId="311"/>
        </pc:sldMkLst>
        <pc:spChg chg="mod">
          <ac:chgData name="Raja Sari" userId="S::sari.raja@edu.lahti.fi::38f9b600-5e8b-4797-9744-2f6cbf163a1e" providerId="AD" clId="Web-{D3680005-D2A6-9182-0B73-BCF28EB2C631}" dt="2025-02-03T08:55:37.328" v="145" actId="20577"/>
          <ac:spMkLst>
            <pc:docMk/>
            <pc:sldMk cId="448775883" sldId="311"/>
            <ac:spMk id="4" creationId="{15DAA0C1-D2EA-65B7-9269-18F31FF715AA}"/>
          </ac:spMkLst>
        </pc:spChg>
      </pc:sldChg>
      <pc:sldChg chg="modSp">
        <pc:chgData name="Raja Sari" userId="S::sari.raja@edu.lahti.fi::38f9b600-5e8b-4797-9744-2f6cbf163a1e" providerId="AD" clId="Web-{D3680005-D2A6-9182-0B73-BCF28EB2C631}" dt="2025-02-03T09:03:29.938" v="272" actId="20577"/>
        <pc:sldMkLst>
          <pc:docMk/>
          <pc:sldMk cId="2912299586" sldId="314"/>
        </pc:sldMkLst>
        <pc:spChg chg="mod">
          <ac:chgData name="Raja Sari" userId="S::sari.raja@edu.lahti.fi::38f9b600-5e8b-4797-9744-2f6cbf163a1e" providerId="AD" clId="Web-{D3680005-D2A6-9182-0B73-BCF28EB2C631}" dt="2025-02-03T09:03:29.938" v="272" actId="20577"/>
          <ac:spMkLst>
            <pc:docMk/>
            <pc:sldMk cId="2912299586" sldId="314"/>
            <ac:spMk id="4" creationId="{1A9F8FC4-B7D9-4585-6B11-70080D1198C9}"/>
          </ac:spMkLst>
        </pc:spChg>
      </pc:sldChg>
    </pc:docChg>
  </pc:docChgLst>
  <pc:docChgLst>
    <pc:chgData name="Herkepeus Tuula" userId="S::tuula.herkepeus@edu.lahti.fi::3f9d60b0-7f73-4eaa-986b-9f74bd0f3fad" providerId="AD" clId="Web-{80E25267-E5B0-43C7-9505-1B7D85AA866F}"/>
    <pc:docChg chg="modSld">
      <pc:chgData name="Herkepeus Tuula" userId="S::tuula.herkepeus@edu.lahti.fi::3f9d60b0-7f73-4eaa-986b-9f74bd0f3fad" providerId="AD" clId="Web-{80E25267-E5B0-43C7-9505-1B7D85AA866F}" dt="2025-01-24T09:02:36.145" v="48" actId="20577"/>
      <pc:docMkLst>
        <pc:docMk/>
      </pc:docMkLst>
      <pc:sldChg chg="modSp">
        <pc:chgData name="Herkepeus Tuula" userId="S::tuula.herkepeus@edu.lahti.fi::3f9d60b0-7f73-4eaa-986b-9f74bd0f3fad" providerId="AD" clId="Web-{80E25267-E5B0-43C7-9505-1B7D85AA866F}" dt="2025-01-24T08:59:02.528" v="2" actId="20577"/>
        <pc:sldMkLst>
          <pc:docMk/>
          <pc:sldMk cId="4022538278" sldId="264"/>
        </pc:sldMkLst>
        <pc:spChg chg="mod">
          <ac:chgData name="Herkepeus Tuula" userId="S::tuula.herkepeus@edu.lahti.fi::3f9d60b0-7f73-4eaa-986b-9f74bd0f3fad" providerId="AD" clId="Web-{80E25267-E5B0-43C7-9505-1B7D85AA866F}" dt="2025-01-24T08:59:02.528" v="2" actId="20577"/>
          <ac:spMkLst>
            <pc:docMk/>
            <pc:sldMk cId="4022538278" sldId="264"/>
            <ac:spMk id="6" creationId="{35496E0E-5A86-066E-131B-4FE2C2FB85C8}"/>
          </ac:spMkLst>
        </pc:spChg>
      </pc:sldChg>
      <pc:sldChg chg="modSp">
        <pc:chgData name="Herkepeus Tuula" userId="S::tuula.herkepeus@edu.lahti.fi::3f9d60b0-7f73-4eaa-986b-9f74bd0f3fad" providerId="AD" clId="Web-{80E25267-E5B0-43C7-9505-1B7D85AA866F}" dt="2025-01-24T08:59:30.373" v="3" actId="20577"/>
        <pc:sldMkLst>
          <pc:docMk/>
          <pc:sldMk cId="353896486" sldId="265"/>
        </pc:sldMkLst>
        <pc:spChg chg="mod">
          <ac:chgData name="Herkepeus Tuula" userId="S::tuula.herkepeus@edu.lahti.fi::3f9d60b0-7f73-4eaa-986b-9f74bd0f3fad" providerId="AD" clId="Web-{80E25267-E5B0-43C7-9505-1B7D85AA866F}" dt="2025-01-24T08:59:30.373" v="3" actId="20577"/>
          <ac:spMkLst>
            <pc:docMk/>
            <pc:sldMk cId="353896486" sldId="265"/>
            <ac:spMk id="3" creationId="{6D63D450-E6CD-388B-5316-97785A44B6AB}"/>
          </ac:spMkLst>
        </pc:spChg>
      </pc:sldChg>
      <pc:sldChg chg="modSp">
        <pc:chgData name="Herkepeus Tuula" userId="S::tuula.herkepeus@edu.lahti.fi::3f9d60b0-7f73-4eaa-986b-9f74bd0f3fad" providerId="AD" clId="Web-{80E25267-E5B0-43C7-9505-1B7D85AA866F}" dt="2025-01-24T09:01:46.346" v="35" actId="20577"/>
        <pc:sldMkLst>
          <pc:docMk/>
          <pc:sldMk cId="1243994761" sldId="271"/>
        </pc:sldMkLst>
        <pc:spChg chg="mod">
          <ac:chgData name="Herkepeus Tuula" userId="S::tuula.herkepeus@edu.lahti.fi::3f9d60b0-7f73-4eaa-986b-9f74bd0f3fad" providerId="AD" clId="Web-{80E25267-E5B0-43C7-9505-1B7D85AA866F}" dt="2025-01-24T09:01:46.346" v="35" actId="20577"/>
          <ac:spMkLst>
            <pc:docMk/>
            <pc:sldMk cId="1243994761" sldId="271"/>
            <ac:spMk id="4" creationId="{DF105F1A-683E-46F3-8A4A-18EB2978CAD9}"/>
          </ac:spMkLst>
        </pc:spChg>
      </pc:sldChg>
      <pc:sldChg chg="modSp">
        <pc:chgData name="Herkepeus Tuula" userId="S::tuula.herkepeus@edu.lahti.fi::3f9d60b0-7f73-4eaa-986b-9f74bd0f3fad" providerId="AD" clId="Web-{80E25267-E5B0-43C7-9505-1B7D85AA866F}" dt="2025-01-24T08:59:41.576" v="5" actId="20577"/>
        <pc:sldMkLst>
          <pc:docMk/>
          <pc:sldMk cId="2314889249" sldId="277"/>
        </pc:sldMkLst>
        <pc:spChg chg="mod">
          <ac:chgData name="Herkepeus Tuula" userId="S::tuula.herkepeus@edu.lahti.fi::3f9d60b0-7f73-4eaa-986b-9f74bd0f3fad" providerId="AD" clId="Web-{80E25267-E5B0-43C7-9505-1B7D85AA866F}" dt="2025-01-24T08:59:41.576" v="5" actId="20577"/>
          <ac:spMkLst>
            <pc:docMk/>
            <pc:sldMk cId="2314889249" sldId="277"/>
            <ac:spMk id="8" creationId="{D9207C9E-F369-C0A8-B031-E2548F343374}"/>
          </ac:spMkLst>
        </pc:spChg>
      </pc:sldChg>
      <pc:sldChg chg="modSp">
        <pc:chgData name="Herkepeus Tuula" userId="S::tuula.herkepeus@edu.lahti.fi::3f9d60b0-7f73-4eaa-986b-9f74bd0f3fad" providerId="AD" clId="Web-{80E25267-E5B0-43C7-9505-1B7D85AA866F}" dt="2025-01-24T08:59:52.717" v="6" actId="20577"/>
        <pc:sldMkLst>
          <pc:docMk/>
          <pc:sldMk cId="2803552356" sldId="278"/>
        </pc:sldMkLst>
        <pc:spChg chg="mod">
          <ac:chgData name="Herkepeus Tuula" userId="S::tuula.herkepeus@edu.lahti.fi::3f9d60b0-7f73-4eaa-986b-9f74bd0f3fad" providerId="AD" clId="Web-{80E25267-E5B0-43C7-9505-1B7D85AA866F}" dt="2025-01-24T08:59:52.717" v="6" actId="20577"/>
          <ac:spMkLst>
            <pc:docMk/>
            <pc:sldMk cId="2803552356" sldId="278"/>
            <ac:spMk id="3" creationId="{1A506F61-2A5B-E39F-828B-0AA377F8BAF0}"/>
          </ac:spMkLst>
        </pc:spChg>
      </pc:sldChg>
      <pc:sldChg chg="modSp">
        <pc:chgData name="Herkepeus Tuula" userId="S::tuula.herkepeus@edu.lahti.fi::3f9d60b0-7f73-4eaa-986b-9f74bd0f3fad" providerId="AD" clId="Web-{80E25267-E5B0-43C7-9505-1B7D85AA866F}" dt="2025-01-24T09:00:23.765" v="13" actId="20577"/>
        <pc:sldMkLst>
          <pc:docMk/>
          <pc:sldMk cId="1692101350" sldId="285"/>
        </pc:sldMkLst>
        <pc:spChg chg="mod">
          <ac:chgData name="Herkepeus Tuula" userId="S::tuula.herkepeus@edu.lahti.fi::3f9d60b0-7f73-4eaa-986b-9f74bd0f3fad" providerId="AD" clId="Web-{80E25267-E5B0-43C7-9505-1B7D85AA866F}" dt="2025-01-24T09:00:23.765" v="13" actId="20577"/>
          <ac:spMkLst>
            <pc:docMk/>
            <pc:sldMk cId="1692101350" sldId="285"/>
            <ac:spMk id="11" creationId="{6DD0DCFC-9380-C328-8B94-8F8E8468D73B}"/>
          </ac:spMkLst>
        </pc:spChg>
      </pc:sldChg>
      <pc:sldChg chg="modSp">
        <pc:chgData name="Herkepeus Tuula" userId="S::tuula.herkepeus@edu.lahti.fi::3f9d60b0-7f73-4eaa-986b-9f74bd0f3fad" providerId="AD" clId="Web-{80E25267-E5B0-43C7-9505-1B7D85AA866F}" dt="2025-01-24T09:02:22.473" v="46" actId="20577"/>
        <pc:sldMkLst>
          <pc:docMk/>
          <pc:sldMk cId="3131146348" sldId="286"/>
        </pc:sldMkLst>
        <pc:spChg chg="mod">
          <ac:chgData name="Herkepeus Tuula" userId="S::tuula.herkepeus@edu.lahti.fi::3f9d60b0-7f73-4eaa-986b-9f74bd0f3fad" providerId="AD" clId="Web-{80E25267-E5B0-43C7-9505-1B7D85AA866F}" dt="2025-01-24T09:02:22.473" v="46" actId="20577"/>
          <ac:spMkLst>
            <pc:docMk/>
            <pc:sldMk cId="3131146348" sldId="286"/>
            <ac:spMk id="4" creationId="{3DED02D0-FFF5-490C-C7B2-7AE9E3AE1761}"/>
          </ac:spMkLst>
        </pc:spChg>
      </pc:sldChg>
      <pc:sldChg chg="modSp">
        <pc:chgData name="Herkepeus Tuula" userId="S::tuula.herkepeus@edu.lahti.fi::3f9d60b0-7f73-4eaa-986b-9f74bd0f3fad" providerId="AD" clId="Web-{80E25267-E5B0-43C7-9505-1B7D85AA866F}" dt="2025-01-24T09:01:40.862" v="31" actId="20577"/>
        <pc:sldMkLst>
          <pc:docMk/>
          <pc:sldMk cId="2852507623" sldId="287"/>
        </pc:sldMkLst>
        <pc:spChg chg="mod">
          <ac:chgData name="Herkepeus Tuula" userId="S::tuula.herkepeus@edu.lahti.fi::3f9d60b0-7f73-4eaa-986b-9f74bd0f3fad" providerId="AD" clId="Web-{80E25267-E5B0-43C7-9505-1B7D85AA866F}" dt="2025-01-24T09:01:40.862" v="31" actId="20577"/>
          <ac:spMkLst>
            <pc:docMk/>
            <pc:sldMk cId="2852507623" sldId="287"/>
            <ac:spMk id="3" creationId="{9707F810-D5C5-4755-97BA-F01E315E943B}"/>
          </ac:spMkLst>
        </pc:spChg>
      </pc:sldChg>
      <pc:sldChg chg="modSp">
        <pc:chgData name="Herkepeus Tuula" userId="S::tuula.herkepeus@edu.lahti.fi::3f9d60b0-7f73-4eaa-986b-9f74bd0f3fad" providerId="AD" clId="Web-{80E25267-E5B0-43C7-9505-1B7D85AA866F}" dt="2025-01-24T09:01:41.002" v="33" actId="20577"/>
        <pc:sldMkLst>
          <pc:docMk/>
          <pc:sldMk cId="2944931332" sldId="288"/>
        </pc:sldMkLst>
        <pc:spChg chg="mod">
          <ac:chgData name="Herkepeus Tuula" userId="S::tuula.herkepeus@edu.lahti.fi::3f9d60b0-7f73-4eaa-986b-9f74bd0f3fad" providerId="AD" clId="Web-{80E25267-E5B0-43C7-9505-1B7D85AA866F}" dt="2025-01-24T09:01:41.002" v="33" actId="20577"/>
          <ac:spMkLst>
            <pc:docMk/>
            <pc:sldMk cId="2944931332" sldId="288"/>
            <ac:spMk id="3" creationId="{CA58BB27-B246-BCBB-B164-E2F6DA51845C}"/>
          </ac:spMkLst>
        </pc:spChg>
      </pc:sldChg>
      <pc:sldChg chg="modSp">
        <pc:chgData name="Herkepeus Tuula" userId="S::tuula.herkepeus@edu.lahti.fi::3f9d60b0-7f73-4eaa-986b-9f74bd0f3fad" providerId="AD" clId="Web-{80E25267-E5B0-43C7-9505-1B7D85AA866F}" dt="2025-01-24T09:00:17.984" v="11" actId="20577"/>
        <pc:sldMkLst>
          <pc:docMk/>
          <pc:sldMk cId="2667023594" sldId="289"/>
        </pc:sldMkLst>
        <pc:spChg chg="mod">
          <ac:chgData name="Herkepeus Tuula" userId="S::tuula.herkepeus@edu.lahti.fi::3f9d60b0-7f73-4eaa-986b-9f74bd0f3fad" providerId="AD" clId="Web-{80E25267-E5B0-43C7-9505-1B7D85AA866F}" dt="2025-01-24T09:00:17.984" v="11" actId="20577"/>
          <ac:spMkLst>
            <pc:docMk/>
            <pc:sldMk cId="2667023594" sldId="289"/>
            <ac:spMk id="12" creationId="{D74324F9-AEB8-0365-BE56-FFCF04C76256}"/>
          </ac:spMkLst>
        </pc:spChg>
      </pc:sldChg>
      <pc:sldChg chg="modSp">
        <pc:chgData name="Herkepeus Tuula" userId="S::tuula.herkepeus@edu.lahti.fi::3f9d60b0-7f73-4eaa-986b-9f74bd0f3fad" providerId="AD" clId="Web-{80E25267-E5B0-43C7-9505-1B7D85AA866F}" dt="2025-01-24T09:00:13.702" v="10" actId="20577"/>
        <pc:sldMkLst>
          <pc:docMk/>
          <pc:sldMk cId="3391749035" sldId="290"/>
        </pc:sldMkLst>
        <pc:spChg chg="mod">
          <ac:chgData name="Herkepeus Tuula" userId="S::tuula.herkepeus@edu.lahti.fi::3f9d60b0-7f73-4eaa-986b-9f74bd0f3fad" providerId="AD" clId="Web-{80E25267-E5B0-43C7-9505-1B7D85AA866F}" dt="2025-01-24T09:00:13.702" v="10" actId="20577"/>
          <ac:spMkLst>
            <pc:docMk/>
            <pc:sldMk cId="3391749035" sldId="290"/>
            <ac:spMk id="3" creationId="{BCADD523-BFB8-F6CD-2887-473FB0FFF440}"/>
          </ac:spMkLst>
        </pc:spChg>
      </pc:sldChg>
      <pc:sldChg chg="modSp">
        <pc:chgData name="Herkepeus Tuula" userId="S::tuula.herkepeus@edu.lahti.fi::3f9d60b0-7f73-4eaa-986b-9f74bd0f3fad" providerId="AD" clId="Web-{80E25267-E5B0-43C7-9505-1B7D85AA866F}" dt="2025-01-24T09:01:40.471" v="28" actId="20577"/>
        <pc:sldMkLst>
          <pc:docMk/>
          <pc:sldMk cId="2663544375" sldId="291"/>
        </pc:sldMkLst>
        <pc:spChg chg="mod">
          <ac:chgData name="Herkepeus Tuula" userId="S::tuula.herkepeus@edu.lahti.fi::3f9d60b0-7f73-4eaa-986b-9f74bd0f3fad" providerId="AD" clId="Web-{80E25267-E5B0-43C7-9505-1B7D85AA866F}" dt="2025-01-24T09:01:40.471" v="28" actId="20577"/>
          <ac:spMkLst>
            <pc:docMk/>
            <pc:sldMk cId="2663544375" sldId="291"/>
            <ac:spMk id="3" creationId="{ED810507-B27C-EEE1-AE17-A1C9AD62F69F}"/>
          </ac:spMkLst>
        </pc:spChg>
      </pc:sldChg>
      <pc:sldChg chg="modSp">
        <pc:chgData name="Herkepeus Tuula" userId="S::tuula.herkepeus@edu.lahti.fi::3f9d60b0-7f73-4eaa-986b-9f74bd0f3fad" providerId="AD" clId="Web-{80E25267-E5B0-43C7-9505-1B7D85AA866F}" dt="2025-01-24T09:02:06.785" v="42" actId="20577"/>
        <pc:sldMkLst>
          <pc:docMk/>
          <pc:sldMk cId="423439943" sldId="292"/>
        </pc:sldMkLst>
        <pc:spChg chg="mod">
          <ac:chgData name="Herkepeus Tuula" userId="S::tuula.herkepeus@edu.lahti.fi::3f9d60b0-7f73-4eaa-986b-9f74bd0f3fad" providerId="AD" clId="Web-{80E25267-E5B0-43C7-9505-1B7D85AA866F}" dt="2025-01-24T09:02:06.785" v="42" actId="20577"/>
          <ac:spMkLst>
            <pc:docMk/>
            <pc:sldMk cId="423439943" sldId="292"/>
            <ac:spMk id="3" creationId="{F92E9677-70FD-0D14-E9EB-9E22465C6129}"/>
          </ac:spMkLst>
        </pc:spChg>
      </pc:sldChg>
      <pc:sldChg chg="modSp">
        <pc:chgData name="Herkepeus Tuula" userId="S::tuula.herkepeus@edu.lahti.fi::3f9d60b0-7f73-4eaa-986b-9f74bd0f3fad" providerId="AD" clId="Web-{80E25267-E5B0-43C7-9505-1B7D85AA866F}" dt="2025-01-24T09:01:40.580" v="30" actId="20577"/>
        <pc:sldMkLst>
          <pc:docMk/>
          <pc:sldMk cId="4206771381" sldId="293"/>
        </pc:sldMkLst>
        <pc:spChg chg="mod">
          <ac:chgData name="Herkepeus Tuula" userId="S::tuula.herkepeus@edu.lahti.fi::3f9d60b0-7f73-4eaa-986b-9f74bd0f3fad" providerId="AD" clId="Web-{80E25267-E5B0-43C7-9505-1B7D85AA866F}" dt="2025-01-24T09:01:40.580" v="30" actId="20577"/>
          <ac:spMkLst>
            <pc:docMk/>
            <pc:sldMk cId="4206771381" sldId="293"/>
            <ac:spMk id="8" creationId="{4F760DD5-DBD3-06DD-9D80-EC318C8BEE47}"/>
          </ac:spMkLst>
        </pc:spChg>
      </pc:sldChg>
      <pc:sldChg chg="modSp">
        <pc:chgData name="Herkepeus Tuula" userId="S::tuula.herkepeus@edu.lahti.fi::3f9d60b0-7f73-4eaa-986b-9f74bd0f3fad" providerId="AD" clId="Web-{80E25267-E5B0-43C7-9505-1B7D85AA866F}" dt="2025-01-24T09:02:16.660" v="45" actId="20577"/>
        <pc:sldMkLst>
          <pc:docMk/>
          <pc:sldMk cId="3103947594" sldId="294"/>
        </pc:sldMkLst>
        <pc:spChg chg="mod">
          <ac:chgData name="Herkepeus Tuula" userId="S::tuula.herkepeus@edu.lahti.fi::3f9d60b0-7f73-4eaa-986b-9f74bd0f3fad" providerId="AD" clId="Web-{80E25267-E5B0-43C7-9505-1B7D85AA866F}" dt="2025-01-24T09:02:16.660" v="45" actId="20577"/>
          <ac:spMkLst>
            <pc:docMk/>
            <pc:sldMk cId="3103947594" sldId="294"/>
            <ac:spMk id="5" creationId="{BE1C6DAB-AED0-1541-0152-697F344A0D9F}"/>
          </ac:spMkLst>
        </pc:spChg>
      </pc:sldChg>
      <pc:sldChg chg="modSp">
        <pc:chgData name="Herkepeus Tuula" userId="S::tuula.herkepeus@edu.lahti.fi::3f9d60b0-7f73-4eaa-986b-9f74bd0f3fad" providerId="AD" clId="Web-{80E25267-E5B0-43C7-9505-1B7D85AA866F}" dt="2025-01-24T09:02:12.675" v="44" actId="20577"/>
        <pc:sldMkLst>
          <pc:docMk/>
          <pc:sldMk cId="2087169034" sldId="295"/>
        </pc:sldMkLst>
        <pc:spChg chg="mod">
          <ac:chgData name="Herkepeus Tuula" userId="S::tuula.herkepeus@edu.lahti.fi::3f9d60b0-7f73-4eaa-986b-9f74bd0f3fad" providerId="AD" clId="Web-{80E25267-E5B0-43C7-9505-1B7D85AA866F}" dt="2025-01-24T09:02:12.675" v="44" actId="20577"/>
          <ac:spMkLst>
            <pc:docMk/>
            <pc:sldMk cId="2087169034" sldId="295"/>
            <ac:spMk id="23" creationId="{7F6017A4-4FD6-A456-FAE0-5CA8C0FB3CA2}"/>
          </ac:spMkLst>
        </pc:spChg>
      </pc:sldChg>
      <pc:sldChg chg="modSp">
        <pc:chgData name="Herkepeus Tuula" userId="S::tuula.herkepeus@edu.lahti.fi::3f9d60b0-7f73-4eaa-986b-9f74bd0f3fad" providerId="AD" clId="Web-{80E25267-E5B0-43C7-9505-1B7D85AA866F}" dt="2025-01-24T09:01:52.612" v="37" actId="20577"/>
        <pc:sldMkLst>
          <pc:docMk/>
          <pc:sldMk cId="1761168569" sldId="296"/>
        </pc:sldMkLst>
        <pc:spChg chg="mod">
          <ac:chgData name="Herkepeus Tuula" userId="S::tuula.herkepeus@edu.lahti.fi::3f9d60b0-7f73-4eaa-986b-9f74bd0f3fad" providerId="AD" clId="Web-{80E25267-E5B0-43C7-9505-1B7D85AA866F}" dt="2025-01-24T09:01:52.612" v="37" actId="20577"/>
          <ac:spMkLst>
            <pc:docMk/>
            <pc:sldMk cId="1761168569" sldId="296"/>
            <ac:spMk id="3" creationId="{564BF2B3-5FA0-C2DC-A63C-2C7384FA0690}"/>
          </ac:spMkLst>
        </pc:spChg>
      </pc:sldChg>
      <pc:sldChg chg="modSp">
        <pc:chgData name="Herkepeus Tuula" userId="S::tuula.herkepeus@edu.lahti.fi::3f9d60b0-7f73-4eaa-986b-9f74bd0f3fad" providerId="AD" clId="Web-{80E25267-E5B0-43C7-9505-1B7D85AA866F}" dt="2025-01-24T09:02:36.145" v="48" actId="20577"/>
        <pc:sldMkLst>
          <pc:docMk/>
          <pc:sldMk cId="3480349044" sldId="297"/>
        </pc:sldMkLst>
        <pc:spChg chg="mod">
          <ac:chgData name="Herkepeus Tuula" userId="S::tuula.herkepeus@edu.lahti.fi::3f9d60b0-7f73-4eaa-986b-9f74bd0f3fad" providerId="AD" clId="Web-{80E25267-E5B0-43C7-9505-1B7D85AA866F}" dt="2025-01-24T09:02:36.145" v="48" actId="20577"/>
          <ac:spMkLst>
            <pc:docMk/>
            <pc:sldMk cId="3480349044" sldId="297"/>
            <ac:spMk id="4" creationId="{0B555E0F-D6F9-C8AB-A953-1E98159146C4}"/>
          </ac:spMkLst>
        </pc:spChg>
      </pc:sldChg>
      <pc:sldChg chg="modSp">
        <pc:chgData name="Herkepeus Tuula" userId="S::tuula.herkepeus@edu.lahti.fi::3f9d60b0-7f73-4eaa-986b-9f74bd0f3fad" providerId="AD" clId="Web-{80E25267-E5B0-43C7-9505-1B7D85AA866F}" dt="2025-01-24T09:00:31.312" v="15" actId="20577"/>
        <pc:sldMkLst>
          <pc:docMk/>
          <pc:sldMk cId="97368629" sldId="298"/>
        </pc:sldMkLst>
        <pc:spChg chg="mod">
          <ac:chgData name="Herkepeus Tuula" userId="S::tuula.herkepeus@edu.lahti.fi::3f9d60b0-7f73-4eaa-986b-9f74bd0f3fad" providerId="AD" clId="Web-{80E25267-E5B0-43C7-9505-1B7D85AA866F}" dt="2025-01-24T09:00:31.312" v="15" actId="20577"/>
          <ac:spMkLst>
            <pc:docMk/>
            <pc:sldMk cId="97368629" sldId="298"/>
            <ac:spMk id="4" creationId="{E52F3AAF-169D-DFEE-96BC-8EC5ABE2D801}"/>
          </ac:spMkLst>
        </pc:spChg>
      </pc:sldChg>
      <pc:sldChg chg="modSp">
        <pc:chgData name="Herkepeus Tuula" userId="S::tuula.herkepeus@edu.lahti.fi::3f9d60b0-7f73-4eaa-986b-9f74bd0f3fad" providerId="AD" clId="Web-{80E25267-E5B0-43C7-9505-1B7D85AA866F}" dt="2025-01-24T08:59:36.732" v="4" actId="20577"/>
        <pc:sldMkLst>
          <pc:docMk/>
          <pc:sldMk cId="959082287" sldId="299"/>
        </pc:sldMkLst>
        <pc:spChg chg="mod">
          <ac:chgData name="Herkepeus Tuula" userId="S::tuula.herkepeus@edu.lahti.fi::3f9d60b0-7f73-4eaa-986b-9f74bd0f3fad" providerId="AD" clId="Web-{80E25267-E5B0-43C7-9505-1B7D85AA866F}" dt="2025-01-24T08:59:36.732" v="4" actId="20577"/>
          <ac:spMkLst>
            <pc:docMk/>
            <pc:sldMk cId="959082287" sldId="299"/>
            <ac:spMk id="4" creationId="{05908B08-5408-F910-7E8E-DD01E8255466}"/>
          </ac:spMkLst>
        </pc:spChg>
      </pc:sldChg>
      <pc:sldChg chg="modSp">
        <pc:chgData name="Herkepeus Tuula" userId="S::tuula.herkepeus@edu.lahti.fi::3f9d60b0-7f73-4eaa-986b-9f74bd0f3fad" providerId="AD" clId="Web-{80E25267-E5B0-43C7-9505-1B7D85AA866F}" dt="2025-01-24T09:00:36.313" v="16" actId="20577"/>
        <pc:sldMkLst>
          <pc:docMk/>
          <pc:sldMk cId="32198656" sldId="301"/>
        </pc:sldMkLst>
        <pc:spChg chg="mod">
          <ac:chgData name="Herkepeus Tuula" userId="S::tuula.herkepeus@edu.lahti.fi::3f9d60b0-7f73-4eaa-986b-9f74bd0f3fad" providerId="AD" clId="Web-{80E25267-E5B0-43C7-9505-1B7D85AA866F}" dt="2025-01-24T09:00:36.313" v="16" actId="20577"/>
          <ac:spMkLst>
            <pc:docMk/>
            <pc:sldMk cId="32198656" sldId="301"/>
            <ac:spMk id="4" creationId="{7ADA7D9E-523B-C7DA-6057-CBAEAD8EC114}"/>
          </ac:spMkLst>
        </pc:spChg>
      </pc:sldChg>
      <pc:sldChg chg="modSp">
        <pc:chgData name="Herkepeus Tuula" userId="S::tuula.herkepeus@edu.lahti.fi::3f9d60b0-7f73-4eaa-986b-9f74bd0f3fad" providerId="AD" clId="Web-{80E25267-E5B0-43C7-9505-1B7D85AA866F}" dt="2025-01-24T09:00:50.985" v="18" actId="20577"/>
        <pc:sldMkLst>
          <pc:docMk/>
          <pc:sldMk cId="953343950" sldId="302"/>
        </pc:sldMkLst>
        <pc:spChg chg="mod">
          <ac:chgData name="Herkepeus Tuula" userId="S::tuula.herkepeus@edu.lahti.fi::3f9d60b0-7f73-4eaa-986b-9f74bd0f3fad" providerId="AD" clId="Web-{80E25267-E5B0-43C7-9505-1B7D85AA866F}" dt="2025-01-24T09:00:50.985" v="18" actId="20577"/>
          <ac:spMkLst>
            <pc:docMk/>
            <pc:sldMk cId="953343950" sldId="302"/>
            <ac:spMk id="4" creationId="{9E74A941-CE2D-358C-73A7-C7B099330D3F}"/>
          </ac:spMkLst>
        </pc:spChg>
      </pc:sldChg>
      <pc:sldChg chg="modSp">
        <pc:chgData name="Herkepeus Tuula" userId="S::tuula.herkepeus@edu.lahti.fi::3f9d60b0-7f73-4eaa-986b-9f74bd0f3fad" providerId="AD" clId="Web-{80E25267-E5B0-43C7-9505-1B7D85AA866F}" dt="2025-01-24T09:01:56.769" v="39" actId="20577"/>
        <pc:sldMkLst>
          <pc:docMk/>
          <pc:sldMk cId="3338689424" sldId="303"/>
        </pc:sldMkLst>
        <pc:spChg chg="mod">
          <ac:chgData name="Herkepeus Tuula" userId="S::tuula.herkepeus@edu.lahti.fi::3f9d60b0-7f73-4eaa-986b-9f74bd0f3fad" providerId="AD" clId="Web-{80E25267-E5B0-43C7-9505-1B7D85AA866F}" dt="2025-01-24T09:01:56.769" v="39" actId="20577"/>
          <ac:spMkLst>
            <pc:docMk/>
            <pc:sldMk cId="3338689424" sldId="303"/>
            <ac:spMk id="4" creationId="{31275271-448D-BF6F-43F6-B2FD7D3C3E1D}"/>
          </ac:spMkLst>
        </pc:spChg>
      </pc:sldChg>
      <pc:sldChg chg="modSp">
        <pc:chgData name="Herkepeus Tuula" userId="S::tuula.herkepeus@edu.lahti.fi::3f9d60b0-7f73-4eaa-986b-9f74bd0f3fad" providerId="AD" clId="Web-{80E25267-E5B0-43C7-9505-1B7D85AA866F}" dt="2025-01-24T09:00:56.845" v="20" actId="20577"/>
        <pc:sldMkLst>
          <pc:docMk/>
          <pc:sldMk cId="378674378" sldId="304"/>
        </pc:sldMkLst>
        <pc:spChg chg="mod">
          <ac:chgData name="Herkepeus Tuula" userId="S::tuula.herkepeus@edu.lahti.fi::3f9d60b0-7f73-4eaa-986b-9f74bd0f3fad" providerId="AD" clId="Web-{80E25267-E5B0-43C7-9505-1B7D85AA866F}" dt="2025-01-24T09:00:56.845" v="20" actId="20577"/>
          <ac:spMkLst>
            <pc:docMk/>
            <pc:sldMk cId="378674378" sldId="304"/>
            <ac:spMk id="3" creationId="{B598514D-B65F-3993-2EF1-297301C0BDF0}"/>
          </ac:spMkLst>
        </pc:spChg>
      </pc:sldChg>
      <pc:sldChg chg="modSp">
        <pc:chgData name="Herkepeus Tuula" userId="S::tuula.herkepeus@edu.lahti.fi::3f9d60b0-7f73-4eaa-986b-9f74bd0f3fad" providerId="AD" clId="Web-{80E25267-E5B0-43C7-9505-1B7D85AA866F}" dt="2025-01-24T09:01:04.454" v="22" actId="20577"/>
        <pc:sldMkLst>
          <pc:docMk/>
          <pc:sldMk cId="3969452727" sldId="305"/>
        </pc:sldMkLst>
      </pc:sldChg>
      <pc:sldChg chg="modSp">
        <pc:chgData name="Herkepeus Tuula" userId="S::tuula.herkepeus@edu.lahti.fi::3f9d60b0-7f73-4eaa-986b-9f74bd0f3fad" providerId="AD" clId="Web-{80E25267-E5B0-43C7-9505-1B7D85AA866F}" dt="2025-01-24T09:00:08.655" v="8" actId="20577"/>
        <pc:sldMkLst>
          <pc:docMk/>
          <pc:sldMk cId="1174403844" sldId="309"/>
        </pc:sldMkLst>
        <pc:spChg chg="mod">
          <ac:chgData name="Herkepeus Tuula" userId="S::tuula.herkepeus@edu.lahti.fi::3f9d60b0-7f73-4eaa-986b-9f74bd0f3fad" providerId="AD" clId="Web-{80E25267-E5B0-43C7-9505-1B7D85AA866F}" dt="2025-01-24T09:00:08.655" v="8" actId="20577"/>
          <ac:spMkLst>
            <pc:docMk/>
            <pc:sldMk cId="1174403844" sldId="309"/>
            <ac:spMk id="4" creationId="{6051B301-DD40-FE99-7592-253EBE58EEE0}"/>
          </ac:spMkLst>
        </pc:spChg>
      </pc:sldChg>
      <pc:sldChg chg="modSp">
        <pc:chgData name="Herkepeus Tuula" userId="S::tuula.herkepeus@edu.lahti.fi::3f9d60b0-7f73-4eaa-986b-9f74bd0f3fad" providerId="AD" clId="Web-{80E25267-E5B0-43C7-9505-1B7D85AA866F}" dt="2025-01-24T09:01:14.611" v="25" actId="20577"/>
        <pc:sldMkLst>
          <pc:docMk/>
          <pc:sldMk cId="3199075792" sldId="310"/>
        </pc:sldMkLst>
        <pc:spChg chg="mod">
          <ac:chgData name="Herkepeus Tuula" userId="S::tuula.herkepeus@edu.lahti.fi::3f9d60b0-7f73-4eaa-986b-9f74bd0f3fad" providerId="AD" clId="Web-{80E25267-E5B0-43C7-9505-1B7D85AA866F}" dt="2025-01-24T09:01:14.611" v="25" actId="20577"/>
          <ac:spMkLst>
            <pc:docMk/>
            <pc:sldMk cId="3199075792" sldId="310"/>
            <ac:spMk id="4" creationId="{A73C3631-B450-6C55-4153-1A7CB9F832DF}"/>
          </ac:spMkLst>
        </pc:spChg>
      </pc:sldChg>
      <pc:sldChg chg="modSp">
        <pc:chgData name="Herkepeus Tuula" userId="S::tuula.herkepeus@edu.lahti.fi::3f9d60b0-7f73-4eaa-986b-9f74bd0f3fad" providerId="AD" clId="Web-{80E25267-E5B0-43C7-9505-1B7D85AA866F}" dt="2025-01-24T09:02:01.566" v="40" actId="20577"/>
        <pc:sldMkLst>
          <pc:docMk/>
          <pc:sldMk cId="448775883" sldId="311"/>
        </pc:sldMkLst>
        <pc:spChg chg="mod">
          <ac:chgData name="Herkepeus Tuula" userId="S::tuula.herkepeus@edu.lahti.fi::3f9d60b0-7f73-4eaa-986b-9f74bd0f3fad" providerId="AD" clId="Web-{80E25267-E5B0-43C7-9505-1B7D85AA866F}" dt="2025-01-24T09:02:01.566" v="40" actId="20577"/>
          <ac:spMkLst>
            <pc:docMk/>
            <pc:sldMk cId="448775883" sldId="311"/>
            <ac:spMk id="4" creationId="{15DAA0C1-D2EA-65B7-9269-18F31FF715AA}"/>
          </ac:spMkLst>
        </pc:spChg>
      </pc:sldChg>
      <pc:sldChg chg="modSp">
        <pc:chgData name="Herkepeus Tuula" userId="S::tuula.herkepeus@edu.lahti.fi::3f9d60b0-7f73-4eaa-986b-9f74bd0f3fad" providerId="AD" clId="Web-{80E25267-E5B0-43C7-9505-1B7D85AA866F}" dt="2025-01-24T09:01:10.079" v="23" actId="20577"/>
        <pc:sldMkLst>
          <pc:docMk/>
          <pc:sldMk cId="2912299586" sldId="314"/>
        </pc:sldMkLst>
        <pc:spChg chg="mod">
          <ac:chgData name="Herkepeus Tuula" userId="S::tuula.herkepeus@edu.lahti.fi::3f9d60b0-7f73-4eaa-986b-9f74bd0f3fad" providerId="AD" clId="Web-{80E25267-E5B0-43C7-9505-1B7D85AA866F}" dt="2025-01-24T09:01:10.079" v="23" actId="20577"/>
          <ac:spMkLst>
            <pc:docMk/>
            <pc:sldMk cId="2912299586" sldId="314"/>
            <ac:spMk id="4" creationId="{1A9F8FC4-B7D9-4585-6B11-70080D1198C9}"/>
          </ac:spMkLst>
        </pc:spChg>
      </pc:sldChg>
    </pc:docChg>
  </pc:docChgLst>
  <pc:docChgLst>
    <pc:chgData name="Löfberg Emmi" userId="S::emmi.lofberg@edu.lahti.fi::0e782d23-c364-4309-a450-098cf670bfb2" providerId="AD" clId="Web-{43663F06-FBEA-4F32-8C52-A5ECC970D94D}"/>
    <pc:docChg chg="delSld modSld">
      <pc:chgData name="Löfberg Emmi" userId="S::emmi.lofberg@edu.lahti.fi::0e782d23-c364-4309-a450-098cf670bfb2" providerId="AD" clId="Web-{43663F06-FBEA-4F32-8C52-A5ECC970D94D}" dt="2025-02-04T08:44:13.245" v="459" actId="20577"/>
      <pc:docMkLst>
        <pc:docMk/>
      </pc:docMkLst>
      <pc:sldChg chg="modSp">
        <pc:chgData name="Löfberg Emmi" userId="S::emmi.lofberg@edu.lahti.fi::0e782d23-c364-4309-a450-098cf670bfb2" providerId="AD" clId="Web-{43663F06-FBEA-4F32-8C52-A5ECC970D94D}" dt="2025-02-04T08:33:35.264" v="405" actId="20577"/>
        <pc:sldMkLst>
          <pc:docMk/>
          <pc:sldMk cId="2803552356" sldId="278"/>
        </pc:sldMkLst>
        <pc:spChg chg="mod">
          <ac:chgData name="Löfberg Emmi" userId="S::emmi.lofberg@edu.lahti.fi::0e782d23-c364-4309-a450-098cf670bfb2" providerId="AD" clId="Web-{43663F06-FBEA-4F32-8C52-A5ECC970D94D}" dt="2025-02-04T08:33:35.264" v="405" actId="20577"/>
          <ac:spMkLst>
            <pc:docMk/>
            <pc:sldMk cId="2803552356" sldId="278"/>
            <ac:spMk id="3" creationId="{1A506F61-2A5B-E39F-828B-0AA377F8BAF0}"/>
          </ac:spMkLst>
        </pc:spChg>
      </pc:sldChg>
      <pc:sldChg chg="modSp">
        <pc:chgData name="Löfberg Emmi" userId="S::emmi.lofberg@edu.lahti.fi::0e782d23-c364-4309-a450-098cf670bfb2" providerId="AD" clId="Web-{43663F06-FBEA-4F32-8C52-A5ECC970D94D}" dt="2025-02-04T08:44:13.245" v="459" actId="20577"/>
        <pc:sldMkLst>
          <pc:docMk/>
          <pc:sldMk cId="1692101350" sldId="285"/>
        </pc:sldMkLst>
        <pc:spChg chg="mod">
          <ac:chgData name="Löfberg Emmi" userId="S::emmi.lofberg@edu.lahti.fi::0e782d23-c364-4309-a450-098cf670bfb2" providerId="AD" clId="Web-{43663F06-FBEA-4F32-8C52-A5ECC970D94D}" dt="2025-02-04T08:44:13.245" v="459" actId="20577"/>
          <ac:spMkLst>
            <pc:docMk/>
            <pc:sldMk cId="1692101350" sldId="285"/>
            <ac:spMk id="11" creationId="{6DD0DCFC-9380-C328-8B94-8F8E8468D73B}"/>
          </ac:spMkLst>
        </pc:spChg>
      </pc:sldChg>
      <pc:sldChg chg="modSp">
        <pc:chgData name="Löfberg Emmi" userId="S::emmi.lofberg@edu.lahti.fi::0e782d23-c364-4309-a450-098cf670bfb2" providerId="AD" clId="Web-{43663F06-FBEA-4F32-8C52-A5ECC970D94D}" dt="2025-02-04T08:39:35.427" v="450" actId="20577"/>
        <pc:sldMkLst>
          <pc:docMk/>
          <pc:sldMk cId="2663544375" sldId="291"/>
        </pc:sldMkLst>
        <pc:spChg chg="mod">
          <ac:chgData name="Löfberg Emmi" userId="S::emmi.lofberg@edu.lahti.fi::0e782d23-c364-4309-a450-098cf670bfb2" providerId="AD" clId="Web-{43663F06-FBEA-4F32-8C52-A5ECC970D94D}" dt="2025-02-04T08:39:35.427" v="450" actId="20577"/>
          <ac:spMkLst>
            <pc:docMk/>
            <pc:sldMk cId="2663544375" sldId="291"/>
            <ac:spMk id="3" creationId="{ED810507-B27C-EEE1-AE17-A1C9AD62F69F}"/>
          </ac:spMkLst>
        </pc:spChg>
      </pc:sldChg>
      <pc:sldChg chg="addSp modSp">
        <pc:chgData name="Löfberg Emmi" userId="S::emmi.lofberg@edu.lahti.fi::0e782d23-c364-4309-a450-098cf670bfb2" providerId="AD" clId="Web-{43663F06-FBEA-4F32-8C52-A5ECC970D94D}" dt="2025-02-04T08:38:10.535" v="448" actId="14100"/>
        <pc:sldMkLst>
          <pc:docMk/>
          <pc:sldMk cId="423439943" sldId="292"/>
        </pc:sldMkLst>
        <pc:spChg chg="mod">
          <ac:chgData name="Löfberg Emmi" userId="S::emmi.lofberg@edu.lahti.fi::0e782d23-c364-4309-a450-098cf670bfb2" providerId="AD" clId="Web-{43663F06-FBEA-4F32-8C52-A5ECC970D94D}" dt="2025-02-04T08:37:09.581" v="411" actId="20577"/>
          <ac:spMkLst>
            <pc:docMk/>
            <pc:sldMk cId="423439943" sldId="292"/>
            <ac:spMk id="3" creationId="{F92E9677-70FD-0D14-E9EB-9E22465C6129}"/>
          </ac:spMkLst>
        </pc:spChg>
        <pc:spChg chg="add mod">
          <ac:chgData name="Löfberg Emmi" userId="S::emmi.lofberg@edu.lahti.fi::0e782d23-c364-4309-a450-098cf670bfb2" providerId="AD" clId="Web-{43663F06-FBEA-4F32-8C52-A5ECC970D94D}" dt="2025-02-04T08:38:06.394" v="447" actId="14100"/>
          <ac:spMkLst>
            <pc:docMk/>
            <pc:sldMk cId="423439943" sldId="292"/>
            <ac:spMk id="4" creationId="{2EE72314-5290-EC6B-C030-964DAD96A97C}"/>
          </ac:spMkLst>
        </pc:spChg>
        <pc:picChg chg="mod">
          <ac:chgData name="Löfberg Emmi" userId="S::emmi.lofberg@edu.lahti.fi::0e782d23-c364-4309-a450-098cf670bfb2" providerId="AD" clId="Web-{43663F06-FBEA-4F32-8C52-A5ECC970D94D}" dt="2025-02-04T08:38:10.535" v="448" actId="14100"/>
          <ac:picMkLst>
            <pc:docMk/>
            <pc:sldMk cId="423439943" sldId="292"/>
            <ac:picMk id="19" creationId="{1E13A853-DD82-D19C-2D95-CEADAC991943}"/>
          </ac:picMkLst>
        </pc:picChg>
      </pc:sldChg>
      <pc:sldChg chg="modSp">
        <pc:chgData name="Löfberg Emmi" userId="S::emmi.lofberg@edu.lahti.fi::0e782d23-c364-4309-a450-098cf670bfb2" providerId="AD" clId="Web-{43663F06-FBEA-4F32-8C52-A5ECC970D94D}" dt="2025-02-04T08:40:41.788" v="455" actId="20577"/>
        <pc:sldMkLst>
          <pc:docMk/>
          <pc:sldMk cId="959082287" sldId="299"/>
        </pc:sldMkLst>
        <pc:spChg chg="mod">
          <ac:chgData name="Löfberg Emmi" userId="S::emmi.lofberg@edu.lahti.fi::0e782d23-c364-4309-a450-098cf670bfb2" providerId="AD" clId="Web-{43663F06-FBEA-4F32-8C52-A5ECC970D94D}" dt="2025-02-04T08:40:41.788" v="455" actId="20577"/>
          <ac:spMkLst>
            <pc:docMk/>
            <pc:sldMk cId="959082287" sldId="299"/>
            <ac:spMk id="4" creationId="{05908B08-5408-F910-7E8E-DD01E8255466}"/>
          </ac:spMkLst>
        </pc:spChg>
      </pc:sldChg>
      <pc:sldChg chg="modSp del">
        <pc:chgData name="Löfberg Emmi" userId="S::emmi.lofberg@edu.lahti.fi::0e782d23-c364-4309-a450-098cf670bfb2" providerId="AD" clId="Web-{43663F06-FBEA-4F32-8C52-A5ECC970D94D}" dt="2025-02-04T08:39:21.161" v="449"/>
        <pc:sldMkLst>
          <pc:docMk/>
          <pc:sldMk cId="3969452727" sldId="305"/>
        </pc:sldMkLst>
      </pc:sldChg>
    </pc:docChg>
  </pc:docChgLst>
  <pc:docChgLst>
    <pc:chgData name="Herkepeus Tuula" userId="S::tuula.herkepeus@edu.lahti.fi::3f9d60b0-7f73-4eaa-986b-9f74bd0f3fad" providerId="AD" clId="Web-{77935AA7-D37D-A9F1-99D3-C0C80B2D1969}"/>
    <pc:docChg chg="addSld modSld">
      <pc:chgData name="Herkepeus Tuula" userId="S::tuula.herkepeus@edu.lahti.fi::3f9d60b0-7f73-4eaa-986b-9f74bd0f3fad" providerId="AD" clId="Web-{77935AA7-D37D-A9F1-99D3-C0C80B2D1969}" dt="2024-02-07T13:03:02.474" v="64" actId="20577"/>
      <pc:docMkLst>
        <pc:docMk/>
      </pc:docMkLst>
      <pc:sldChg chg="modSp">
        <pc:chgData name="Herkepeus Tuula" userId="S::tuula.herkepeus@edu.lahti.fi::3f9d60b0-7f73-4eaa-986b-9f74bd0f3fad" providerId="AD" clId="Web-{77935AA7-D37D-A9F1-99D3-C0C80B2D1969}" dt="2024-02-07T12:56:15.166" v="2" actId="20577"/>
        <pc:sldMkLst>
          <pc:docMk/>
          <pc:sldMk cId="353896486" sldId="265"/>
        </pc:sldMkLst>
      </pc:sldChg>
      <pc:sldChg chg="modSp">
        <pc:chgData name="Herkepeus Tuula" userId="S::tuula.herkepeus@edu.lahti.fi::3f9d60b0-7f73-4eaa-986b-9f74bd0f3fad" providerId="AD" clId="Web-{77935AA7-D37D-A9F1-99D3-C0C80B2D1969}" dt="2024-02-07T13:03:02.474" v="64" actId="20577"/>
        <pc:sldMkLst>
          <pc:docMk/>
          <pc:sldMk cId="2314889249" sldId="277"/>
        </pc:sldMkLst>
      </pc:sldChg>
      <pc:sldChg chg="delSp">
        <pc:chgData name="Herkepeus Tuula" userId="S::tuula.herkepeus@edu.lahti.fi::3f9d60b0-7f73-4eaa-986b-9f74bd0f3fad" providerId="AD" clId="Web-{77935AA7-D37D-A9F1-99D3-C0C80B2D1969}" dt="2024-02-07T13:02:13.738" v="56"/>
        <pc:sldMkLst>
          <pc:docMk/>
          <pc:sldMk cId="796125132" sldId="284"/>
        </pc:sldMkLst>
      </pc:sldChg>
      <pc:sldChg chg="modSp">
        <pc:chgData name="Herkepeus Tuula" userId="S::tuula.herkepeus@edu.lahti.fi::3f9d60b0-7f73-4eaa-986b-9f74bd0f3fad" providerId="AD" clId="Web-{77935AA7-D37D-A9F1-99D3-C0C80B2D1969}" dt="2024-02-07T13:02:36.785" v="59" actId="20577"/>
        <pc:sldMkLst>
          <pc:docMk/>
          <pc:sldMk cId="959082287" sldId="299"/>
        </pc:sldMkLst>
      </pc:sldChg>
      <pc:sldChg chg="delSp modSp new">
        <pc:chgData name="Herkepeus Tuula" userId="S::tuula.herkepeus@edu.lahti.fi::3f9d60b0-7f73-4eaa-986b-9f74bd0f3fad" providerId="AD" clId="Web-{77935AA7-D37D-A9F1-99D3-C0C80B2D1969}" dt="2024-02-07T12:58:05.435" v="19" actId="1076"/>
        <pc:sldMkLst>
          <pc:docMk/>
          <pc:sldMk cId="32198656" sldId="301"/>
        </pc:sldMkLst>
      </pc:sldChg>
      <pc:sldChg chg="delSp modSp new">
        <pc:chgData name="Herkepeus Tuula" userId="S::tuula.herkepeus@edu.lahti.fi::3f9d60b0-7f73-4eaa-986b-9f74bd0f3fad" providerId="AD" clId="Web-{77935AA7-D37D-A9F1-99D3-C0C80B2D1969}" dt="2024-02-07T12:59:40.546" v="34"/>
        <pc:sldMkLst>
          <pc:docMk/>
          <pc:sldMk cId="953343950" sldId="302"/>
        </pc:sldMkLst>
      </pc:sldChg>
      <pc:sldChg chg="delSp modSp new">
        <pc:chgData name="Herkepeus Tuula" userId="S::tuula.herkepeus@edu.lahti.fi::3f9d60b0-7f73-4eaa-986b-9f74bd0f3fad" providerId="AD" clId="Web-{77935AA7-D37D-A9F1-99D3-C0C80B2D1969}" dt="2024-02-07T13:01:34.971" v="55"/>
        <pc:sldMkLst>
          <pc:docMk/>
          <pc:sldMk cId="3338689424" sldId="303"/>
        </pc:sldMkLst>
      </pc:sldChg>
    </pc:docChg>
  </pc:docChgLst>
  <pc:docChgLst>
    <pc:chgData name="Kettunen Juho" userId="S::juho.kettunen@edu.lahti.fi::1b4073b4-5257-4780-8266-4026bd406235" providerId="AD" clId="Web-{C4A4AEBE-D65E-42F5-A1AA-AC6C0DE00E44}"/>
    <pc:docChg chg="modSld">
      <pc:chgData name="Kettunen Juho" userId="S::juho.kettunen@edu.lahti.fi::1b4073b4-5257-4780-8266-4026bd406235" providerId="AD" clId="Web-{C4A4AEBE-D65E-42F5-A1AA-AC6C0DE00E44}" dt="2025-02-06T06:39:11.676" v="104" actId="20577"/>
      <pc:docMkLst>
        <pc:docMk/>
      </pc:docMkLst>
      <pc:sldChg chg="modSp">
        <pc:chgData name="Kettunen Juho" userId="S::juho.kettunen@edu.lahti.fi::1b4073b4-5257-4780-8266-4026bd406235" providerId="AD" clId="Web-{C4A4AEBE-D65E-42F5-A1AA-AC6C0DE00E44}" dt="2025-02-06T06:31:41.755" v="5" actId="20577"/>
        <pc:sldMkLst>
          <pc:docMk/>
          <pc:sldMk cId="2314889249" sldId="277"/>
        </pc:sldMkLst>
        <pc:spChg chg="mod">
          <ac:chgData name="Kettunen Juho" userId="S::juho.kettunen@edu.lahti.fi::1b4073b4-5257-4780-8266-4026bd406235" providerId="AD" clId="Web-{C4A4AEBE-D65E-42F5-A1AA-AC6C0DE00E44}" dt="2025-02-06T06:31:41.755" v="5" actId="20577"/>
          <ac:spMkLst>
            <pc:docMk/>
            <pc:sldMk cId="2314889249" sldId="277"/>
            <ac:spMk id="8" creationId="{D9207C9E-F369-C0A8-B031-E2548F343374}"/>
          </ac:spMkLst>
        </pc:spChg>
      </pc:sldChg>
      <pc:sldChg chg="modSp">
        <pc:chgData name="Kettunen Juho" userId="S::juho.kettunen@edu.lahti.fi::1b4073b4-5257-4780-8266-4026bd406235" providerId="AD" clId="Web-{C4A4AEBE-D65E-42F5-A1AA-AC6C0DE00E44}" dt="2025-02-06T06:30:59.162" v="1" actId="20577"/>
        <pc:sldMkLst>
          <pc:docMk/>
          <pc:sldMk cId="2803552356" sldId="278"/>
        </pc:sldMkLst>
        <pc:spChg chg="mod">
          <ac:chgData name="Kettunen Juho" userId="S::juho.kettunen@edu.lahti.fi::1b4073b4-5257-4780-8266-4026bd406235" providerId="AD" clId="Web-{C4A4AEBE-D65E-42F5-A1AA-AC6C0DE00E44}" dt="2025-02-06T06:30:59.162" v="1" actId="20577"/>
          <ac:spMkLst>
            <pc:docMk/>
            <pc:sldMk cId="2803552356" sldId="278"/>
            <ac:spMk id="3" creationId="{1A506F61-2A5B-E39F-828B-0AA377F8BAF0}"/>
          </ac:spMkLst>
        </pc:spChg>
      </pc:sldChg>
      <pc:sldChg chg="modSp">
        <pc:chgData name="Kettunen Juho" userId="S::juho.kettunen@edu.lahti.fi::1b4073b4-5257-4780-8266-4026bd406235" providerId="AD" clId="Web-{C4A4AEBE-D65E-42F5-A1AA-AC6C0DE00E44}" dt="2025-02-06T06:36:51.879" v="20" actId="20577"/>
        <pc:sldMkLst>
          <pc:docMk/>
          <pc:sldMk cId="1761168569" sldId="296"/>
        </pc:sldMkLst>
        <pc:spChg chg="mod">
          <ac:chgData name="Kettunen Juho" userId="S::juho.kettunen@edu.lahti.fi::1b4073b4-5257-4780-8266-4026bd406235" providerId="AD" clId="Web-{C4A4AEBE-D65E-42F5-A1AA-AC6C0DE00E44}" dt="2025-02-06T06:36:51.879" v="20" actId="20577"/>
          <ac:spMkLst>
            <pc:docMk/>
            <pc:sldMk cId="1761168569" sldId="296"/>
            <ac:spMk id="3" creationId="{564BF2B3-5FA0-C2DC-A63C-2C7384FA0690}"/>
          </ac:spMkLst>
        </pc:spChg>
        <pc:picChg chg="mod">
          <ac:chgData name="Kettunen Juho" userId="S::juho.kettunen@edu.lahti.fi::1b4073b4-5257-4780-8266-4026bd406235" providerId="AD" clId="Web-{C4A4AEBE-D65E-42F5-A1AA-AC6C0DE00E44}" dt="2025-02-06T06:32:20.927" v="8" actId="1076"/>
          <ac:picMkLst>
            <pc:docMk/>
            <pc:sldMk cId="1761168569" sldId="296"/>
            <ac:picMk id="4" creationId="{8950D9D6-AD0C-8D5B-C091-3AFC251E48CF}"/>
          </ac:picMkLst>
        </pc:picChg>
      </pc:sldChg>
      <pc:sldChg chg="modSp">
        <pc:chgData name="Kettunen Juho" userId="S::juho.kettunen@edu.lahti.fi::1b4073b4-5257-4780-8266-4026bd406235" providerId="AD" clId="Web-{C4A4AEBE-D65E-42F5-A1AA-AC6C0DE00E44}" dt="2025-02-06T06:39:11.676" v="104" actId="20577"/>
        <pc:sldMkLst>
          <pc:docMk/>
          <pc:sldMk cId="3480349044" sldId="297"/>
        </pc:sldMkLst>
        <pc:spChg chg="mod">
          <ac:chgData name="Kettunen Juho" userId="S::juho.kettunen@edu.lahti.fi::1b4073b4-5257-4780-8266-4026bd406235" providerId="AD" clId="Web-{C4A4AEBE-D65E-42F5-A1AA-AC6C0DE00E44}" dt="2025-02-06T06:39:11.676" v="104" actId="20577"/>
          <ac:spMkLst>
            <pc:docMk/>
            <pc:sldMk cId="3480349044" sldId="297"/>
            <ac:spMk id="4" creationId="{0B555E0F-D6F9-C8AB-A953-1E98159146C4}"/>
          </ac:spMkLst>
        </pc:spChg>
      </pc:sldChg>
    </pc:docChg>
  </pc:docChgLst>
  <pc:docChgLst>
    <pc:chgData name="Herkepeus Tuula" userId="S::tuula.herkepeus@edu.lahti.fi::3f9d60b0-7f73-4eaa-986b-9f74bd0f3fad" providerId="AD" clId="Web-{52388166-92BD-3378-B7B5-3AA32DEAFBB5}"/>
    <pc:docChg chg="delSld modSld">
      <pc:chgData name="Herkepeus Tuula" userId="S::tuula.herkepeus@edu.lahti.fi::3f9d60b0-7f73-4eaa-986b-9f74bd0f3fad" providerId="AD" clId="Web-{52388166-92BD-3378-B7B5-3AA32DEAFBB5}" dt="2024-02-14T14:53:07.475" v="108" actId="1076"/>
      <pc:docMkLst>
        <pc:docMk/>
      </pc:docMkLst>
      <pc:sldChg chg="modSp">
        <pc:chgData name="Herkepeus Tuula" userId="S::tuula.herkepeus@edu.lahti.fi::3f9d60b0-7f73-4eaa-986b-9f74bd0f3fad" providerId="AD" clId="Web-{52388166-92BD-3378-B7B5-3AA32DEAFBB5}" dt="2024-02-14T12:59:54.286" v="10" actId="20577"/>
        <pc:sldMkLst>
          <pc:docMk/>
          <pc:sldMk cId="941214252" sldId="256"/>
        </pc:sldMkLst>
      </pc:sldChg>
      <pc:sldChg chg="modSp">
        <pc:chgData name="Herkepeus Tuula" userId="S::tuula.herkepeus@edu.lahti.fi::3f9d60b0-7f73-4eaa-986b-9f74bd0f3fad" providerId="AD" clId="Web-{52388166-92BD-3378-B7B5-3AA32DEAFBB5}" dt="2024-02-14T12:58:46.236" v="1" actId="20577"/>
        <pc:sldMkLst>
          <pc:docMk/>
          <pc:sldMk cId="2690299526" sldId="257"/>
        </pc:sldMkLst>
      </pc:sldChg>
      <pc:sldChg chg="delSp modSp">
        <pc:chgData name="Herkepeus Tuula" userId="S::tuula.herkepeus@edu.lahti.fi::3f9d60b0-7f73-4eaa-986b-9f74bd0f3fad" providerId="AD" clId="Web-{52388166-92BD-3378-B7B5-3AA32DEAFBB5}" dt="2024-02-14T14:53:07.475" v="108" actId="1076"/>
        <pc:sldMkLst>
          <pc:docMk/>
          <pc:sldMk cId="3469676932" sldId="276"/>
        </pc:sldMkLst>
      </pc:sldChg>
      <pc:sldChg chg="delSp">
        <pc:chgData name="Herkepeus Tuula" userId="S::tuula.herkepeus@edu.lahti.fi::3f9d60b0-7f73-4eaa-986b-9f74bd0f3fad" providerId="AD" clId="Web-{52388166-92BD-3378-B7B5-3AA32DEAFBB5}" dt="2024-02-14T13:39:14.556" v="40"/>
        <pc:sldMkLst>
          <pc:docMk/>
          <pc:sldMk cId="3338638618" sldId="282"/>
        </pc:sldMkLst>
      </pc:sldChg>
      <pc:sldChg chg="modSp">
        <pc:chgData name="Herkepeus Tuula" userId="S::tuula.herkepeus@edu.lahti.fi::3f9d60b0-7f73-4eaa-986b-9f74bd0f3fad" providerId="AD" clId="Web-{52388166-92BD-3378-B7B5-3AA32DEAFBB5}" dt="2024-02-14T13:45:29.634" v="49" actId="14100"/>
        <pc:sldMkLst>
          <pc:docMk/>
          <pc:sldMk cId="1692101350" sldId="285"/>
        </pc:sldMkLst>
      </pc:sldChg>
      <pc:sldChg chg="delSp modSp">
        <pc:chgData name="Herkepeus Tuula" userId="S::tuula.herkepeus@edu.lahti.fi::3f9d60b0-7f73-4eaa-986b-9f74bd0f3fad" providerId="AD" clId="Web-{52388166-92BD-3378-B7B5-3AA32DEAFBB5}" dt="2024-02-14T13:54:25.382" v="82"/>
        <pc:sldMkLst>
          <pc:docMk/>
          <pc:sldMk cId="2852507623" sldId="287"/>
        </pc:sldMkLst>
      </pc:sldChg>
      <pc:sldChg chg="modSp">
        <pc:chgData name="Herkepeus Tuula" userId="S::tuula.herkepeus@edu.lahti.fi::3f9d60b0-7f73-4eaa-986b-9f74bd0f3fad" providerId="AD" clId="Web-{52388166-92BD-3378-B7B5-3AA32DEAFBB5}" dt="2024-02-14T13:53:54.661" v="79" actId="20577"/>
        <pc:sldMkLst>
          <pc:docMk/>
          <pc:sldMk cId="2663544375" sldId="291"/>
        </pc:sldMkLst>
      </pc:sldChg>
      <pc:sldChg chg="modSp">
        <pc:chgData name="Herkepeus Tuula" userId="S::tuula.herkepeus@edu.lahti.fi::3f9d60b0-7f73-4eaa-986b-9f74bd0f3fad" providerId="AD" clId="Web-{52388166-92BD-3378-B7B5-3AA32DEAFBB5}" dt="2024-02-14T13:55:37.045" v="89" actId="20577"/>
        <pc:sldMkLst>
          <pc:docMk/>
          <pc:sldMk cId="1761168569" sldId="296"/>
        </pc:sldMkLst>
      </pc:sldChg>
      <pc:sldChg chg="delSp modSp">
        <pc:chgData name="Herkepeus Tuula" userId="S::tuula.herkepeus@edu.lahti.fi::3f9d60b0-7f73-4eaa-986b-9f74bd0f3fad" providerId="AD" clId="Web-{52388166-92BD-3378-B7B5-3AA32DEAFBB5}" dt="2024-02-14T13:45:42.995" v="51"/>
        <pc:sldMkLst>
          <pc:docMk/>
          <pc:sldMk cId="97368629" sldId="298"/>
        </pc:sldMkLst>
      </pc:sldChg>
      <pc:sldChg chg="del">
        <pc:chgData name="Herkepeus Tuula" userId="S::tuula.herkepeus@edu.lahti.fi::3f9d60b0-7f73-4eaa-986b-9f74bd0f3fad" providerId="AD" clId="Web-{52388166-92BD-3378-B7B5-3AA32DEAFBB5}" dt="2024-02-14T13:50:14.346" v="63"/>
        <pc:sldMkLst>
          <pc:docMk/>
          <pc:sldMk cId="2589037558" sldId="306"/>
        </pc:sldMkLst>
      </pc:sldChg>
      <pc:sldChg chg="del">
        <pc:chgData name="Herkepeus Tuula" userId="S::tuula.herkepeus@edu.lahti.fi::3f9d60b0-7f73-4eaa-986b-9f74bd0f3fad" providerId="AD" clId="Web-{52388166-92BD-3378-B7B5-3AA32DEAFBB5}" dt="2024-02-14T13:50:16.487" v="64"/>
        <pc:sldMkLst>
          <pc:docMk/>
          <pc:sldMk cId="1445943130" sldId="307"/>
        </pc:sldMkLst>
      </pc:sldChg>
      <pc:sldChg chg="delSp modSp">
        <pc:chgData name="Herkepeus Tuula" userId="S::tuula.herkepeus@edu.lahti.fi::3f9d60b0-7f73-4eaa-986b-9f74bd0f3fad" providerId="AD" clId="Web-{52388166-92BD-3378-B7B5-3AA32DEAFBB5}" dt="2024-02-14T13:44:28.223" v="43" actId="20577"/>
        <pc:sldMkLst>
          <pc:docMk/>
          <pc:sldMk cId="1174403844" sldId="309"/>
        </pc:sldMkLst>
      </pc:sldChg>
      <pc:sldChg chg="delSp modSp">
        <pc:chgData name="Herkepeus Tuula" userId="S::tuula.herkepeus@edu.lahti.fi::3f9d60b0-7f73-4eaa-986b-9f74bd0f3fad" providerId="AD" clId="Web-{52388166-92BD-3378-B7B5-3AA32DEAFBB5}" dt="2024-02-14T13:53:00.219" v="76" actId="20577"/>
        <pc:sldMkLst>
          <pc:docMk/>
          <pc:sldMk cId="3199075792" sldId="310"/>
        </pc:sldMkLst>
      </pc:sldChg>
      <pc:sldChg chg="delSp">
        <pc:chgData name="Herkepeus Tuula" userId="S::tuula.herkepeus@edu.lahti.fi::3f9d60b0-7f73-4eaa-986b-9f74bd0f3fad" providerId="AD" clId="Web-{52388166-92BD-3378-B7B5-3AA32DEAFBB5}" dt="2024-02-14T13:56:30.315" v="98"/>
        <pc:sldMkLst>
          <pc:docMk/>
          <pc:sldMk cId="448775883" sldId="311"/>
        </pc:sldMkLst>
      </pc:sldChg>
      <pc:sldChg chg="delSp modSp">
        <pc:chgData name="Herkepeus Tuula" userId="S::tuula.herkepeus@edu.lahti.fi::3f9d60b0-7f73-4eaa-986b-9f74bd0f3fad" providerId="AD" clId="Web-{52388166-92BD-3378-B7B5-3AA32DEAFBB5}" dt="2024-02-14T13:52:45.124" v="73"/>
        <pc:sldMkLst>
          <pc:docMk/>
          <pc:sldMk cId="2777704649" sldId="312"/>
        </pc:sldMkLst>
      </pc:sldChg>
      <pc:sldChg chg="delSp">
        <pc:chgData name="Herkepeus Tuula" userId="S::tuula.herkepeus@edu.lahti.fi::3f9d60b0-7f73-4eaa-986b-9f74bd0f3fad" providerId="AD" clId="Web-{52388166-92BD-3378-B7B5-3AA32DEAFBB5}" dt="2024-02-14T13:56:22.345" v="97"/>
        <pc:sldMkLst>
          <pc:docMk/>
          <pc:sldMk cId="2388392460" sldId="313"/>
        </pc:sldMkLst>
      </pc:sldChg>
      <pc:sldChg chg="delSp modSp">
        <pc:chgData name="Herkepeus Tuula" userId="S::tuula.herkepeus@edu.lahti.fi::3f9d60b0-7f73-4eaa-986b-9f74bd0f3fad" providerId="AD" clId="Web-{52388166-92BD-3378-B7B5-3AA32DEAFBB5}" dt="2024-02-14T13:50:49.380" v="70" actId="1076"/>
        <pc:sldMkLst>
          <pc:docMk/>
          <pc:sldMk cId="2912299586" sldId="314"/>
        </pc:sldMkLst>
      </pc:sldChg>
    </pc:docChg>
  </pc:docChgLst>
  <pc:docChgLst>
    <pc:chgData name="Pokkinen Piritta" userId="S::piritta.pokkinen@edu.lahti.fi::00cb360c-2062-4af1-8bf2-bd7827527a9d" providerId="AD" clId="Web-{D88FDD71-EE37-820C-7C4F-A360D531CB73}"/>
    <pc:docChg chg="modSld">
      <pc:chgData name="Pokkinen Piritta" userId="S::piritta.pokkinen@edu.lahti.fi::00cb360c-2062-4af1-8bf2-bd7827527a9d" providerId="AD" clId="Web-{D88FDD71-EE37-820C-7C4F-A360D531CB73}" dt="2024-01-16T07:50:06.929" v="273" actId="20577"/>
      <pc:docMkLst>
        <pc:docMk/>
      </pc:docMkLst>
      <pc:sldChg chg="modSp">
        <pc:chgData name="Pokkinen Piritta" userId="S::piritta.pokkinen@edu.lahti.fi::00cb360c-2062-4af1-8bf2-bd7827527a9d" providerId="AD" clId="Web-{D88FDD71-EE37-820C-7C4F-A360D531CB73}" dt="2024-01-16T07:24:06.044" v="10" actId="20577"/>
        <pc:sldMkLst>
          <pc:docMk/>
          <pc:sldMk cId="353896486" sldId="265"/>
        </pc:sldMkLst>
      </pc:sldChg>
      <pc:sldChg chg="modSp">
        <pc:chgData name="Pokkinen Piritta" userId="S::piritta.pokkinen@edu.lahti.fi::00cb360c-2062-4af1-8bf2-bd7827527a9d" providerId="AD" clId="Web-{D88FDD71-EE37-820C-7C4F-A360D531CB73}" dt="2024-01-16T07:25:09.593" v="20" actId="20577"/>
        <pc:sldMkLst>
          <pc:docMk/>
          <pc:sldMk cId="2314889249" sldId="277"/>
        </pc:sldMkLst>
      </pc:sldChg>
      <pc:sldChg chg="modSp">
        <pc:chgData name="Pokkinen Piritta" userId="S::piritta.pokkinen@edu.lahti.fi::00cb360c-2062-4af1-8bf2-bd7827527a9d" providerId="AD" clId="Web-{D88FDD71-EE37-820C-7C4F-A360D531CB73}" dt="2024-01-16T07:25:51.016" v="37" actId="20577"/>
        <pc:sldMkLst>
          <pc:docMk/>
          <pc:sldMk cId="2803552356" sldId="278"/>
        </pc:sldMkLst>
      </pc:sldChg>
      <pc:sldChg chg="addSp delSp modSp mod modClrScheme chgLayout">
        <pc:chgData name="Pokkinen Piritta" userId="S::piritta.pokkinen@edu.lahti.fi::00cb360c-2062-4af1-8bf2-bd7827527a9d" providerId="AD" clId="Web-{D88FDD71-EE37-820C-7C4F-A360D531CB73}" dt="2024-01-16T07:36:29.532" v="138" actId="20577"/>
        <pc:sldMkLst>
          <pc:docMk/>
          <pc:sldMk cId="3562901903" sldId="279"/>
        </pc:sldMkLst>
      </pc:sldChg>
      <pc:sldChg chg="addSp delSp modSp mod modClrScheme chgLayout">
        <pc:chgData name="Pokkinen Piritta" userId="S::piritta.pokkinen@edu.lahti.fi::00cb360c-2062-4af1-8bf2-bd7827527a9d" providerId="AD" clId="Web-{D88FDD71-EE37-820C-7C4F-A360D531CB73}" dt="2024-01-16T07:49:26.896" v="245" actId="20577"/>
        <pc:sldMkLst>
          <pc:docMk/>
          <pc:sldMk cId="2453319398" sldId="280"/>
        </pc:sldMkLst>
      </pc:sldChg>
      <pc:sldChg chg="addSp delSp modSp mod modClrScheme chgLayout">
        <pc:chgData name="Pokkinen Piritta" userId="S::piritta.pokkinen@edu.lahti.fi::00cb360c-2062-4af1-8bf2-bd7827527a9d" providerId="AD" clId="Web-{D88FDD71-EE37-820C-7C4F-A360D531CB73}" dt="2024-01-16T07:50:06.929" v="273" actId="20577"/>
        <pc:sldMkLst>
          <pc:docMk/>
          <pc:sldMk cId="3374658574" sldId="281"/>
        </pc:sldMkLst>
      </pc:sldChg>
    </pc:docChg>
  </pc:docChgLst>
  <pc:docChgLst>
    <pc:chgData name="Colliander Samuel" userId="S::samuel.colliander@edu.lahti.fi::17113447-059d-40c3-b281-117b9501d8cd" providerId="AD" clId="Web-{CE329B08-6DB0-1F9A-54B2-A94DF3DF7454}"/>
    <pc:docChg chg="modSld">
      <pc:chgData name="Colliander Samuel" userId="S::samuel.colliander@edu.lahti.fi::17113447-059d-40c3-b281-117b9501d8cd" providerId="AD" clId="Web-{CE329B08-6DB0-1F9A-54B2-A94DF3DF7454}" dt="2025-02-04T06:48:47.952" v="10" actId="20577"/>
      <pc:docMkLst>
        <pc:docMk/>
      </pc:docMkLst>
      <pc:sldChg chg="modSp">
        <pc:chgData name="Colliander Samuel" userId="S::samuel.colliander@edu.lahti.fi::17113447-059d-40c3-b281-117b9501d8cd" providerId="AD" clId="Web-{CE329B08-6DB0-1F9A-54B2-A94DF3DF7454}" dt="2025-02-04T06:47:46.310" v="7" actId="20577"/>
        <pc:sldMkLst>
          <pc:docMk/>
          <pc:sldMk cId="3391749035" sldId="290"/>
        </pc:sldMkLst>
        <pc:spChg chg="mod">
          <ac:chgData name="Colliander Samuel" userId="S::samuel.colliander@edu.lahti.fi::17113447-059d-40c3-b281-117b9501d8cd" providerId="AD" clId="Web-{CE329B08-6DB0-1F9A-54B2-A94DF3DF7454}" dt="2025-02-04T06:47:46.310" v="7" actId="20577"/>
          <ac:spMkLst>
            <pc:docMk/>
            <pc:sldMk cId="3391749035" sldId="290"/>
            <ac:spMk id="3" creationId="{BCADD523-BFB8-F6CD-2887-473FB0FFF440}"/>
          </ac:spMkLst>
        </pc:spChg>
      </pc:sldChg>
      <pc:sldChg chg="modSp">
        <pc:chgData name="Colliander Samuel" userId="S::samuel.colliander@edu.lahti.fi::17113447-059d-40c3-b281-117b9501d8cd" providerId="AD" clId="Web-{CE329B08-6DB0-1F9A-54B2-A94DF3DF7454}" dt="2025-02-04T06:48:22.764" v="8" actId="20577"/>
        <pc:sldMkLst>
          <pc:docMk/>
          <pc:sldMk cId="4206771381" sldId="293"/>
        </pc:sldMkLst>
        <pc:spChg chg="mod">
          <ac:chgData name="Colliander Samuel" userId="S::samuel.colliander@edu.lahti.fi::17113447-059d-40c3-b281-117b9501d8cd" providerId="AD" clId="Web-{CE329B08-6DB0-1F9A-54B2-A94DF3DF7454}" dt="2025-02-04T06:48:22.764" v="8" actId="20577"/>
          <ac:spMkLst>
            <pc:docMk/>
            <pc:sldMk cId="4206771381" sldId="293"/>
            <ac:spMk id="8" creationId="{4F760DD5-DBD3-06DD-9D80-EC318C8BEE47}"/>
          </ac:spMkLst>
        </pc:spChg>
      </pc:sldChg>
      <pc:sldChg chg="modSp">
        <pc:chgData name="Colliander Samuel" userId="S::samuel.colliander@edu.lahti.fi::17113447-059d-40c3-b281-117b9501d8cd" providerId="AD" clId="Web-{CE329B08-6DB0-1F9A-54B2-A94DF3DF7454}" dt="2025-02-04T06:48:47.952" v="10" actId="20577"/>
        <pc:sldMkLst>
          <pc:docMk/>
          <pc:sldMk cId="2087169034" sldId="295"/>
        </pc:sldMkLst>
        <pc:spChg chg="mod">
          <ac:chgData name="Colliander Samuel" userId="S::samuel.colliander@edu.lahti.fi::17113447-059d-40c3-b281-117b9501d8cd" providerId="AD" clId="Web-{CE329B08-6DB0-1F9A-54B2-A94DF3DF7454}" dt="2025-02-04T06:48:47.952" v="10" actId="20577"/>
          <ac:spMkLst>
            <pc:docMk/>
            <pc:sldMk cId="2087169034" sldId="295"/>
            <ac:spMk id="23" creationId="{7F6017A4-4FD6-A456-FAE0-5CA8C0FB3CA2}"/>
          </ac:spMkLst>
        </pc:spChg>
      </pc:sldChg>
    </pc:docChg>
  </pc:docChgLst>
  <pc:docChgLst>
    <pc:chgData name="Herkepeus Tuula" userId="S::tuula.herkepeus@edu.lahti.fi::3f9d60b0-7f73-4eaa-986b-9f74bd0f3fad" providerId="AD" clId="Web-{69299E8D-8D2F-4F2F-AD18-9265F4DFDE23}"/>
    <pc:docChg chg="modSld">
      <pc:chgData name="Herkepeus Tuula" userId="S::tuula.herkepeus@edu.lahti.fi::3f9d60b0-7f73-4eaa-986b-9f74bd0f3fad" providerId="AD" clId="Web-{69299E8D-8D2F-4F2F-AD18-9265F4DFDE23}" dt="2025-02-11T07:44:03.995" v="8" actId="20577"/>
      <pc:docMkLst>
        <pc:docMk/>
      </pc:docMkLst>
      <pc:sldChg chg="modSp">
        <pc:chgData name="Herkepeus Tuula" userId="S::tuula.herkepeus@edu.lahti.fi::3f9d60b0-7f73-4eaa-986b-9f74bd0f3fad" providerId="AD" clId="Web-{69299E8D-8D2F-4F2F-AD18-9265F4DFDE23}" dt="2025-02-11T07:44:03.995" v="8" actId="20577"/>
        <pc:sldMkLst>
          <pc:docMk/>
          <pc:sldMk cId="2690299526" sldId="257"/>
        </pc:sldMkLst>
        <pc:spChg chg="mod">
          <ac:chgData name="Herkepeus Tuula" userId="S::tuula.herkepeus@edu.lahti.fi::3f9d60b0-7f73-4eaa-986b-9f74bd0f3fad" providerId="AD" clId="Web-{69299E8D-8D2F-4F2F-AD18-9265F4DFDE23}" dt="2025-02-11T07:44:03.995" v="8" actId="20577"/>
          <ac:spMkLst>
            <pc:docMk/>
            <pc:sldMk cId="2690299526" sldId="257"/>
            <ac:spMk id="4" creationId="{17196592-2AFA-42AD-8680-FEA09D7012BC}"/>
          </ac:spMkLst>
        </pc:spChg>
      </pc:sldChg>
    </pc:docChg>
  </pc:docChgLst>
  <pc:docChgLst>
    <pc:chgData name="Kettunen Juho" userId="1b4073b4-5257-4780-8266-4026bd406235" providerId="ADAL" clId="{7D813D1C-3CA4-47F5-AB1B-0F0D3BD9D140}"/>
    <pc:docChg chg="custSel modSld">
      <pc:chgData name="Kettunen Juho" userId="1b4073b4-5257-4780-8266-4026bd406235" providerId="ADAL" clId="{7D813D1C-3CA4-47F5-AB1B-0F0D3BD9D140}" dt="2024-02-06T07:52:23.686" v="33" actId="27636"/>
      <pc:docMkLst>
        <pc:docMk/>
      </pc:docMkLst>
      <pc:sldChg chg="modSp mod">
        <pc:chgData name="Kettunen Juho" userId="1b4073b4-5257-4780-8266-4026bd406235" providerId="ADAL" clId="{7D813D1C-3CA4-47F5-AB1B-0F0D3BD9D140}" dt="2024-02-06T07:52:23.686" v="33" actId="27636"/>
        <pc:sldMkLst>
          <pc:docMk/>
          <pc:sldMk cId="941214252" sldId="256"/>
        </pc:sldMkLst>
      </pc:sldChg>
      <pc:sldChg chg="addSp modSp mod">
        <pc:chgData name="Kettunen Juho" userId="1b4073b4-5257-4780-8266-4026bd406235" providerId="ADAL" clId="{7D813D1C-3CA4-47F5-AB1B-0F0D3BD9D140}" dt="2024-01-25T12:43:47.316" v="14" actId="20577"/>
        <pc:sldMkLst>
          <pc:docMk/>
          <pc:sldMk cId="1761168569" sldId="296"/>
        </pc:sldMkLst>
      </pc:sldChg>
      <pc:sldChg chg="modSp mod">
        <pc:chgData name="Kettunen Juho" userId="1b4073b4-5257-4780-8266-4026bd406235" providerId="ADAL" clId="{7D813D1C-3CA4-47F5-AB1B-0F0D3BD9D140}" dt="2024-01-25T12:44:54.888" v="31" actId="20577"/>
        <pc:sldMkLst>
          <pc:docMk/>
          <pc:sldMk cId="3480349044" sldId="297"/>
        </pc:sldMkLst>
      </pc:sldChg>
    </pc:docChg>
  </pc:docChgLst>
  <pc:docChgLst>
    <pc:chgData name="Herkepeus Tuula" userId="S::tuula.herkepeus@edu.lahti.fi::3f9d60b0-7f73-4eaa-986b-9f74bd0f3fad" providerId="AD" clId="Web-{53A41A52-E187-4C89-B9D9-917D5820AE82}"/>
    <pc:docChg chg="addSld modSld">
      <pc:chgData name="Herkepeus Tuula" userId="S::tuula.herkepeus@edu.lahti.fi::3f9d60b0-7f73-4eaa-986b-9f74bd0f3fad" providerId="AD" clId="Web-{53A41A52-E187-4C89-B9D9-917D5820AE82}" dt="2024-02-07T08:56:05.230" v="39"/>
      <pc:docMkLst>
        <pc:docMk/>
      </pc:docMkLst>
      <pc:sldChg chg="modSp">
        <pc:chgData name="Herkepeus Tuula" userId="S::tuula.herkepeus@edu.lahti.fi::3f9d60b0-7f73-4eaa-986b-9f74bd0f3fad" providerId="AD" clId="Web-{53A41A52-E187-4C89-B9D9-917D5820AE82}" dt="2024-02-07T08:53:12.226" v="26" actId="20577"/>
        <pc:sldMkLst>
          <pc:docMk/>
          <pc:sldMk cId="2690299526" sldId="257"/>
        </pc:sldMkLst>
      </pc:sldChg>
      <pc:sldChg chg="delSp modSp">
        <pc:chgData name="Herkepeus Tuula" userId="S::tuula.herkepeus@edu.lahti.fi::3f9d60b0-7f73-4eaa-986b-9f74bd0f3fad" providerId="AD" clId="Web-{53A41A52-E187-4C89-B9D9-917D5820AE82}" dt="2024-02-07T08:56:05.230" v="39"/>
        <pc:sldMkLst>
          <pc:docMk/>
          <pc:sldMk cId="866448522" sldId="283"/>
        </pc:sldMkLst>
      </pc:sldChg>
      <pc:sldChg chg="modSp new">
        <pc:chgData name="Herkepeus Tuula" userId="S::tuula.herkepeus@edu.lahti.fi::3f9d60b0-7f73-4eaa-986b-9f74bd0f3fad" providerId="AD" clId="Web-{53A41A52-E187-4C89-B9D9-917D5820AE82}" dt="2024-02-07T08:54:33.728" v="32" actId="20577"/>
        <pc:sldMkLst>
          <pc:docMk/>
          <pc:sldMk cId="959082287" sldId="299"/>
        </pc:sldMkLst>
      </pc:sldChg>
      <pc:sldChg chg="delSp modSp new">
        <pc:chgData name="Herkepeus Tuula" userId="S::tuula.herkepeus@edu.lahti.fi::3f9d60b0-7f73-4eaa-986b-9f74bd0f3fad" providerId="AD" clId="Web-{53A41A52-E187-4C89-B9D9-917D5820AE82}" dt="2024-02-07T08:55:13.213" v="37"/>
        <pc:sldMkLst>
          <pc:docMk/>
          <pc:sldMk cId="3615083150" sldId="300"/>
        </pc:sldMkLst>
      </pc:sldChg>
    </pc:docChg>
  </pc:docChgLst>
  <pc:docChgLst>
    <pc:chgData name="Raja Sari" userId="S::sari.raja@edu.lahti.fi::38f9b600-5e8b-4797-9744-2f6cbf163a1e" providerId="AD" clId="Web-{B12E157B-3623-98F4-6D46-7F6088D413D5}"/>
    <pc:docChg chg="modSld sldOrd">
      <pc:chgData name="Raja Sari" userId="S::sari.raja@edu.lahti.fi::38f9b600-5e8b-4797-9744-2f6cbf163a1e" providerId="AD" clId="Web-{B12E157B-3623-98F4-6D46-7F6088D413D5}" dt="2025-02-03T09:32:17.007" v="5" actId="20577"/>
      <pc:docMkLst>
        <pc:docMk/>
      </pc:docMkLst>
      <pc:sldChg chg="modSp">
        <pc:chgData name="Raja Sari" userId="S::sari.raja@edu.lahti.fi::38f9b600-5e8b-4797-9744-2f6cbf163a1e" providerId="AD" clId="Web-{B12E157B-3623-98F4-6D46-7F6088D413D5}" dt="2025-02-03T09:32:17.007" v="5" actId="20577"/>
        <pc:sldMkLst>
          <pc:docMk/>
          <pc:sldMk cId="959082287" sldId="299"/>
        </pc:sldMkLst>
        <pc:spChg chg="mod">
          <ac:chgData name="Raja Sari" userId="S::sari.raja@edu.lahti.fi::38f9b600-5e8b-4797-9744-2f6cbf163a1e" providerId="AD" clId="Web-{B12E157B-3623-98F4-6D46-7F6088D413D5}" dt="2025-02-03T09:32:17.007" v="5" actId="20577"/>
          <ac:spMkLst>
            <pc:docMk/>
            <pc:sldMk cId="959082287" sldId="299"/>
            <ac:spMk id="4" creationId="{05908B08-5408-F910-7E8E-DD01E8255466}"/>
          </ac:spMkLst>
        </pc:spChg>
      </pc:sldChg>
      <pc:sldChg chg="ord">
        <pc:chgData name="Raja Sari" userId="S::sari.raja@edu.lahti.fi::38f9b600-5e8b-4797-9744-2f6cbf163a1e" providerId="AD" clId="Web-{B12E157B-3623-98F4-6D46-7F6088D413D5}" dt="2025-02-03T09:30:11.971" v="1"/>
        <pc:sldMkLst>
          <pc:docMk/>
          <pc:sldMk cId="2912299586" sldId="314"/>
        </pc:sldMkLst>
      </pc:sldChg>
    </pc:docChg>
  </pc:docChgLst>
  <pc:docChgLst>
    <pc:chgData name="Pokkinen Piritta" userId="S::piritta.pokkinen@edu.lahti.fi::00cb360c-2062-4af1-8bf2-bd7827527a9d" providerId="AD" clId="Web-{F55D2F89-4F75-C2BC-979A-7522C36F59C2}"/>
    <pc:docChg chg="modSld">
      <pc:chgData name="Pokkinen Piritta" userId="S::piritta.pokkinen@edu.lahti.fi::00cb360c-2062-4af1-8bf2-bd7827527a9d" providerId="AD" clId="Web-{F55D2F89-4F75-C2BC-979A-7522C36F59C2}" dt="2025-02-03T09:30:10.124" v="16" actId="20577"/>
      <pc:docMkLst>
        <pc:docMk/>
      </pc:docMkLst>
      <pc:sldChg chg="modSp">
        <pc:chgData name="Pokkinen Piritta" userId="S::piritta.pokkinen@edu.lahti.fi::00cb360c-2062-4af1-8bf2-bd7827527a9d" providerId="AD" clId="Web-{F55D2F89-4F75-C2BC-979A-7522C36F59C2}" dt="2025-02-03T09:28:20.122" v="10" actId="20577"/>
        <pc:sldMkLst>
          <pc:docMk/>
          <pc:sldMk cId="353896486" sldId="265"/>
        </pc:sldMkLst>
        <pc:spChg chg="mod">
          <ac:chgData name="Pokkinen Piritta" userId="S::piritta.pokkinen@edu.lahti.fi::00cb360c-2062-4af1-8bf2-bd7827527a9d" providerId="AD" clId="Web-{F55D2F89-4F75-C2BC-979A-7522C36F59C2}" dt="2025-02-03T09:28:20.122" v="10" actId="20577"/>
          <ac:spMkLst>
            <pc:docMk/>
            <pc:sldMk cId="353896486" sldId="265"/>
            <ac:spMk id="3" creationId="{6D63D450-E6CD-388B-5316-97785A44B6AB}"/>
          </ac:spMkLst>
        </pc:spChg>
      </pc:sldChg>
      <pc:sldChg chg="modSp">
        <pc:chgData name="Pokkinen Piritta" userId="S::piritta.pokkinen@edu.lahti.fi::00cb360c-2062-4af1-8bf2-bd7827527a9d" providerId="AD" clId="Web-{F55D2F89-4F75-C2BC-979A-7522C36F59C2}" dt="2025-02-03T09:29:40.811" v="14" actId="20577"/>
        <pc:sldMkLst>
          <pc:docMk/>
          <pc:sldMk cId="2314889249" sldId="277"/>
        </pc:sldMkLst>
        <pc:spChg chg="mod">
          <ac:chgData name="Pokkinen Piritta" userId="S::piritta.pokkinen@edu.lahti.fi::00cb360c-2062-4af1-8bf2-bd7827527a9d" providerId="AD" clId="Web-{F55D2F89-4F75-C2BC-979A-7522C36F59C2}" dt="2025-02-03T09:29:40.811" v="14" actId="20577"/>
          <ac:spMkLst>
            <pc:docMk/>
            <pc:sldMk cId="2314889249" sldId="277"/>
            <ac:spMk id="8" creationId="{D9207C9E-F369-C0A8-B031-E2548F343374}"/>
          </ac:spMkLst>
        </pc:spChg>
      </pc:sldChg>
      <pc:sldChg chg="modSp">
        <pc:chgData name="Pokkinen Piritta" userId="S::piritta.pokkinen@edu.lahti.fi::00cb360c-2062-4af1-8bf2-bd7827527a9d" providerId="AD" clId="Web-{F55D2F89-4F75-C2BC-979A-7522C36F59C2}" dt="2025-02-03T09:30:10.124" v="16" actId="20577"/>
        <pc:sldMkLst>
          <pc:docMk/>
          <pc:sldMk cId="2803552356" sldId="278"/>
        </pc:sldMkLst>
        <pc:spChg chg="mod">
          <ac:chgData name="Pokkinen Piritta" userId="S::piritta.pokkinen@edu.lahti.fi::00cb360c-2062-4af1-8bf2-bd7827527a9d" providerId="AD" clId="Web-{F55D2F89-4F75-C2BC-979A-7522C36F59C2}" dt="2025-02-03T09:30:10.124" v="16" actId="20577"/>
          <ac:spMkLst>
            <pc:docMk/>
            <pc:sldMk cId="2803552356" sldId="278"/>
            <ac:spMk id="3" creationId="{1A506F61-2A5B-E39F-828B-0AA377F8BAF0}"/>
          </ac:spMkLst>
        </pc:spChg>
      </pc:sldChg>
      <pc:sldChg chg="modSp">
        <pc:chgData name="Pokkinen Piritta" userId="S::piritta.pokkinen@edu.lahti.fi::00cb360c-2062-4af1-8bf2-bd7827527a9d" providerId="AD" clId="Web-{F55D2F89-4F75-C2BC-979A-7522C36F59C2}" dt="2025-02-03T09:28:45.529" v="12" actId="20577"/>
        <pc:sldMkLst>
          <pc:docMk/>
          <pc:sldMk cId="959082287" sldId="299"/>
        </pc:sldMkLst>
        <pc:spChg chg="mod">
          <ac:chgData name="Pokkinen Piritta" userId="S::piritta.pokkinen@edu.lahti.fi::00cb360c-2062-4af1-8bf2-bd7827527a9d" providerId="AD" clId="Web-{F55D2F89-4F75-C2BC-979A-7522C36F59C2}" dt="2025-02-03T09:28:45.529" v="12" actId="20577"/>
          <ac:spMkLst>
            <pc:docMk/>
            <pc:sldMk cId="959082287" sldId="299"/>
            <ac:spMk id="4" creationId="{05908B08-5408-F910-7E8E-DD01E8255466}"/>
          </ac:spMkLst>
        </pc:spChg>
      </pc:sldChg>
    </pc:docChg>
  </pc:docChgLst>
  <pc:docChgLst>
    <pc:chgData name="Kettunen Juho" userId="S::juho.kettunen@edu.lahti.fi::1b4073b4-5257-4780-8266-4026bd406235" providerId="AD" clId="Web-{03003FE4-AFB1-33B7-F9F2-DAA9276064F2}"/>
    <pc:docChg chg="addSld modSld">
      <pc:chgData name="Kettunen Juho" userId="S::juho.kettunen@edu.lahti.fi::1b4073b4-5257-4780-8266-4026bd406235" providerId="AD" clId="Web-{03003FE4-AFB1-33B7-F9F2-DAA9276064F2}" dt="2024-01-25T12:41:18.661" v="155"/>
      <pc:docMkLst>
        <pc:docMk/>
      </pc:docMkLst>
      <pc:sldChg chg="addSp delSp modSp new">
        <pc:chgData name="Kettunen Juho" userId="S::juho.kettunen@edu.lahti.fi::1b4073b4-5257-4780-8266-4026bd406235" providerId="AD" clId="Web-{03003FE4-AFB1-33B7-F9F2-DAA9276064F2}" dt="2024-01-25T12:41:18.661" v="155"/>
        <pc:sldMkLst>
          <pc:docMk/>
          <pc:sldMk cId="1761168569" sldId="296"/>
        </pc:sldMkLst>
      </pc:sldChg>
      <pc:sldChg chg="addSp delSp modSp new">
        <pc:chgData name="Kettunen Juho" userId="S::juho.kettunen@edu.lahti.fi::1b4073b4-5257-4780-8266-4026bd406235" providerId="AD" clId="Web-{03003FE4-AFB1-33B7-F9F2-DAA9276064F2}" dt="2024-01-25T12:36:46.375" v="133" actId="20577"/>
        <pc:sldMkLst>
          <pc:docMk/>
          <pc:sldMk cId="3480349044" sldId="297"/>
        </pc:sldMkLst>
      </pc:sldChg>
    </pc:docChg>
  </pc:docChgLst>
  <pc:docChgLst>
    <pc:chgData name="Pokkinen Piritta" userId="S::piritta.pokkinen@edu.lahti.fi::00cb360c-2062-4af1-8bf2-bd7827527a9d" providerId="AD" clId="Web-{1CB7E08A-44D9-BD6D-BA92-0AB26B9699B3}"/>
    <pc:docChg chg="modSld">
      <pc:chgData name="Pokkinen Piritta" userId="S::piritta.pokkinen@edu.lahti.fi::00cb360c-2062-4af1-8bf2-bd7827527a9d" providerId="AD" clId="Web-{1CB7E08A-44D9-BD6D-BA92-0AB26B9699B3}" dt="2024-01-16T08:48:48.517" v="6" actId="20577"/>
      <pc:docMkLst>
        <pc:docMk/>
      </pc:docMkLst>
      <pc:sldChg chg="modSp">
        <pc:chgData name="Pokkinen Piritta" userId="S::piritta.pokkinen@edu.lahti.fi::00cb360c-2062-4af1-8bf2-bd7827527a9d" providerId="AD" clId="Web-{1CB7E08A-44D9-BD6D-BA92-0AB26B9699B3}" dt="2024-01-16T08:48:38.845" v="3" actId="20577"/>
        <pc:sldMkLst>
          <pc:docMk/>
          <pc:sldMk cId="3562901903" sldId="279"/>
        </pc:sldMkLst>
      </pc:sldChg>
      <pc:sldChg chg="modSp">
        <pc:chgData name="Pokkinen Piritta" userId="S::piritta.pokkinen@edu.lahti.fi::00cb360c-2062-4af1-8bf2-bd7827527a9d" providerId="AD" clId="Web-{1CB7E08A-44D9-BD6D-BA92-0AB26B9699B3}" dt="2024-01-16T08:48:48.517" v="6" actId="20577"/>
        <pc:sldMkLst>
          <pc:docMk/>
          <pc:sldMk cId="2453319398" sldId="280"/>
        </pc:sldMkLst>
      </pc:sldChg>
    </pc:docChg>
  </pc:docChgLst>
  <pc:docChgLst>
    <pc:chgData name="Himanen Iina" userId="S::iina.himanen@edu.lahti.fi::9b6faaaf-1f56-4f30-91b7-761f4163fbb8" providerId="AD" clId="Web-{1D225BA9-6DB0-E6A0-7CFD-50F75E44A0C5}"/>
    <pc:docChg chg="addSld modSld sldOrd">
      <pc:chgData name="Himanen Iina" userId="S::iina.himanen@edu.lahti.fi::9b6faaaf-1f56-4f30-91b7-761f4163fbb8" providerId="AD" clId="Web-{1D225BA9-6DB0-E6A0-7CFD-50F75E44A0C5}" dt="2025-02-06T06:35:40.382" v="179"/>
      <pc:docMkLst>
        <pc:docMk/>
      </pc:docMkLst>
      <pc:sldChg chg="ord">
        <pc:chgData name="Himanen Iina" userId="S::iina.himanen@edu.lahti.fi::9b6faaaf-1f56-4f30-91b7-761f4163fbb8" providerId="AD" clId="Web-{1D225BA9-6DB0-E6A0-7CFD-50F75E44A0C5}" dt="2025-02-06T06:28:59.987" v="2"/>
        <pc:sldMkLst>
          <pc:docMk/>
          <pc:sldMk cId="3480349044" sldId="297"/>
        </pc:sldMkLst>
      </pc:sldChg>
      <pc:sldChg chg="addSp delSp modSp new mod ord modClrScheme chgLayout">
        <pc:chgData name="Himanen Iina" userId="S::iina.himanen@edu.lahti.fi::9b6faaaf-1f56-4f30-91b7-761f4163fbb8" providerId="AD" clId="Web-{1D225BA9-6DB0-E6A0-7CFD-50F75E44A0C5}" dt="2025-02-06T06:35:40.382" v="179"/>
        <pc:sldMkLst>
          <pc:docMk/>
          <pc:sldMk cId="3908535862" sldId="316"/>
        </pc:sldMkLst>
        <pc:spChg chg="mod ord">
          <ac:chgData name="Himanen Iina" userId="S::iina.himanen@edu.lahti.fi::9b6faaaf-1f56-4f30-91b7-761f4163fbb8" providerId="AD" clId="Web-{1D225BA9-6DB0-E6A0-7CFD-50F75E44A0C5}" dt="2025-02-06T06:31:16.832" v="30" actId="14100"/>
          <ac:spMkLst>
            <pc:docMk/>
            <pc:sldMk cId="3908535862" sldId="316"/>
            <ac:spMk id="2" creationId="{821C48DD-B45F-28E8-99EB-9BA25595E4C0}"/>
          </ac:spMkLst>
        </pc:spChg>
        <pc:spChg chg="mod ord">
          <ac:chgData name="Himanen Iina" userId="S::iina.himanen@edu.lahti.fi::9b6faaaf-1f56-4f30-91b7-761f4163fbb8" providerId="AD" clId="Web-{1D225BA9-6DB0-E6A0-7CFD-50F75E44A0C5}" dt="2025-02-06T06:35:17.929" v="177" actId="20577"/>
          <ac:spMkLst>
            <pc:docMk/>
            <pc:sldMk cId="3908535862" sldId="316"/>
            <ac:spMk id="3" creationId="{FBE1AEDE-FC92-040B-AD29-3256D967E6EA}"/>
          </ac:spMkLst>
        </pc:spChg>
        <pc:spChg chg="mod ord">
          <ac:chgData name="Himanen Iina" userId="S::iina.himanen@edu.lahti.fi::9b6faaaf-1f56-4f30-91b7-761f4163fbb8" providerId="AD" clId="Web-{1D225BA9-6DB0-E6A0-7CFD-50F75E44A0C5}" dt="2025-02-06T06:31:23.223" v="32" actId="14100"/>
          <ac:spMkLst>
            <pc:docMk/>
            <pc:sldMk cId="3908535862" sldId="316"/>
            <ac:spMk id="4" creationId="{5E852EFA-EFD3-FE28-E12A-7A85202E4DEE}"/>
          </ac:spMkLst>
        </pc:spChg>
        <pc:spChg chg="mod ord">
          <ac:chgData name="Himanen Iina" userId="S::iina.himanen@edu.lahti.fi::9b6faaaf-1f56-4f30-91b7-761f4163fbb8" providerId="AD" clId="Web-{1D225BA9-6DB0-E6A0-7CFD-50F75E44A0C5}" dt="2025-02-06T06:30:46.988" v="13"/>
          <ac:spMkLst>
            <pc:docMk/>
            <pc:sldMk cId="3908535862" sldId="316"/>
            <ac:spMk id="5" creationId="{6D2F1122-FE14-6533-E2F5-DB66D593C0CC}"/>
          </ac:spMkLst>
        </pc:spChg>
        <pc:spChg chg="mod ord">
          <ac:chgData name="Himanen Iina" userId="S::iina.himanen@edu.lahti.fi::9b6faaaf-1f56-4f30-91b7-761f4163fbb8" providerId="AD" clId="Web-{1D225BA9-6DB0-E6A0-7CFD-50F75E44A0C5}" dt="2025-02-06T06:30:46.988" v="13"/>
          <ac:spMkLst>
            <pc:docMk/>
            <pc:sldMk cId="3908535862" sldId="316"/>
            <ac:spMk id="6" creationId="{37BB3089-B7E2-58B9-B4F7-B56D8BA2EE6A}"/>
          </ac:spMkLst>
        </pc:spChg>
        <pc:picChg chg="add mod ord">
          <ac:chgData name="Himanen Iina" userId="S::iina.himanen@edu.lahti.fi::9b6faaaf-1f56-4f30-91b7-761f4163fbb8" providerId="AD" clId="Web-{1D225BA9-6DB0-E6A0-7CFD-50F75E44A0C5}" dt="2025-02-06T06:35:40.382" v="179"/>
          <ac:picMkLst>
            <pc:docMk/>
            <pc:sldMk cId="3908535862" sldId="316"/>
            <ac:picMk id="8" creationId="{3D7FE539-18A4-4296-2A8F-B43D4E396021}"/>
          </ac:picMkLst>
        </pc:picChg>
      </pc:sldChg>
    </pc:docChg>
  </pc:docChgLst>
  <pc:docChgLst>
    <pc:chgData name="Pokkinen Piritta" userId="S::piritta.pokkinen@edu.lahti.fi::00cb360c-2062-4af1-8bf2-bd7827527a9d" providerId="AD" clId="Web-{5F1592D8-1123-19B0-741C-5A4E5F98FC39}"/>
    <pc:docChg chg="modSld">
      <pc:chgData name="Pokkinen Piritta" userId="S::piritta.pokkinen@edu.lahti.fi::00cb360c-2062-4af1-8bf2-bd7827527a9d" providerId="AD" clId="Web-{5F1592D8-1123-19B0-741C-5A4E5F98FC39}" dt="2024-01-19T08:32:02.456" v="30" actId="20577"/>
      <pc:docMkLst>
        <pc:docMk/>
      </pc:docMkLst>
      <pc:sldChg chg="modSp">
        <pc:chgData name="Pokkinen Piritta" userId="S::piritta.pokkinen@edu.lahti.fi::00cb360c-2062-4af1-8bf2-bd7827527a9d" providerId="AD" clId="Web-{5F1592D8-1123-19B0-741C-5A4E5F98FC39}" dt="2024-01-19T08:32:02.456" v="30" actId="20577"/>
        <pc:sldMkLst>
          <pc:docMk/>
          <pc:sldMk cId="3562901903" sldId="279"/>
        </pc:sldMkLst>
      </pc:sldChg>
      <pc:sldChg chg="modSp">
        <pc:chgData name="Pokkinen Piritta" userId="S::piritta.pokkinen@edu.lahti.fi::00cb360c-2062-4af1-8bf2-bd7827527a9d" providerId="AD" clId="Web-{5F1592D8-1123-19B0-741C-5A4E5F98FC39}" dt="2024-01-19T08:28:37.470" v="6" actId="20577"/>
        <pc:sldMkLst>
          <pc:docMk/>
          <pc:sldMk cId="2453319398" sldId="280"/>
        </pc:sldMkLst>
      </pc:sldChg>
      <pc:sldChg chg="modSp">
        <pc:chgData name="Pokkinen Piritta" userId="S::piritta.pokkinen@edu.lahti.fi::00cb360c-2062-4af1-8bf2-bd7827527a9d" providerId="AD" clId="Web-{5F1592D8-1123-19B0-741C-5A4E5F98FC39}" dt="2024-01-19T08:30:19.549" v="10" actId="20577"/>
        <pc:sldMkLst>
          <pc:docMk/>
          <pc:sldMk cId="3374658574" sldId="281"/>
        </pc:sldMkLst>
      </pc:sldChg>
    </pc:docChg>
  </pc:docChgLst>
  <pc:docChgLst>
    <pc:chgData name="Löfberg Emmi" userId="S::emmi.lofberg@edu.lahti.fi::0e782d23-c364-4309-a450-098cf670bfb2" providerId="AD" clId="Web-{2214C7ED-9C82-11D7-B8FF-E98A770C5DC2}"/>
    <pc:docChg chg="modSld">
      <pc:chgData name="Löfberg Emmi" userId="S::emmi.lofberg@edu.lahti.fi::0e782d23-c364-4309-a450-098cf670bfb2" providerId="AD" clId="Web-{2214C7ED-9C82-11D7-B8FF-E98A770C5DC2}" dt="2024-02-09T09:50:14.752" v="87" actId="1076"/>
      <pc:docMkLst>
        <pc:docMk/>
      </pc:docMkLst>
      <pc:sldChg chg="addSp delSp modSp">
        <pc:chgData name="Löfberg Emmi" userId="S::emmi.lofberg@edu.lahti.fi::0e782d23-c364-4309-a450-098cf670bfb2" providerId="AD" clId="Web-{2214C7ED-9C82-11D7-B8FF-E98A770C5DC2}" dt="2024-02-09T09:50:14.752" v="87" actId="1076"/>
        <pc:sldMkLst>
          <pc:docMk/>
          <pc:sldMk cId="3969452727" sldId="305"/>
        </pc:sldMkLst>
      </pc:sldChg>
    </pc:docChg>
  </pc:docChgLst>
  <pc:docChgLst>
    <pc:chgData name="Hietanen Pinja" userId="S::pinja.hietanen@edu.lahti.fi::d66e33ac-91b0-4fb9-923f-c515ec929998" providerId="AD" clId="Web-{83EEFF4A-DF9B-5A2E-52FD-12D0172CC298}"/>
    <pc:docChg chg="modSld">
      <pc:chgData name="Hietanen Pinja" userId="S::pinja.hietanen@edu.lahti.fi::d66e33ac-91b0-4fb9-923f-c515ec929998" providerId="AD" clId="Web-{83EEFF4A-DF9B-5A2E-52FD-12D0172CC298}" dt="2024-01-31T09:21:42.437" v="24" actId="20577"/>
      <pc:docMkLst>
        <pc:docMk/>
      </pc:docMkLst>
      <pc:sldChg chg="modSp">
        <pc:chgData name="Hietanen Pinja" userId="S::pinja.hietanen@edu.lahti.fi::d66e33ac-91b0-4fb9-923f-c515ec929998" providerId="AD" clId="Web-{83EEFF4A-DF9B-5A2E-52FD-12D0172CC298}" dt="2024-01-31T09:21:42.437" v="24" actId="20577"/>
        <pc:sldMkLst>
          <pc:docMk/>
          <pc:sldMk cId="2690299526" sldId="257"/>
        </pc:sldMkLst>
      </pc:sldChg>
    </pc:docChg>
  </pc:docChgLst>
  <pc:docChgLst>
    <pc:chgData name="Huhtamäki Elina" userId="S::elina.huhtamaki@edu.lahti.fi::7ba836d7-eac8-488a-bb0c-8c96e9530633" providerId="AD" clId="Web-{9194405F-354B-319E-0822-1E14E7173E2C}"/>
    <pc:docChg chg="addSld delSld modSld">
      <pc:chgData name="Huhtamäki Elina" userId="S::elina.huhtamaki@edu.lahti.fi::7ba836d7-eac8-488a-bb0c-8c96e9530633" providerId="AD" clId="Web-{9194405F-354B-319E-0822-1E14E7173E2C}" dt="2024-02-09T07:45:46.360" v="306"/>
      <pc:docMkLst>
        <pc:docMk/>
      </pc:docMkLst>
      <pc:sldChg chg="modSp">
        <pc:chgData name="Huhtamäki Elina" userId="S::elina.huhtamaki@edu.lahti.fi::7ba836d7-eac8-488a-bb0c-8c96e9530633" providerId="AD" clId="Web-{9194405F-354B-319E-0822-1E14E7173E2C}" dt="2024-02-09T07:31:37.503" v="10" actId="20577"/>
        <pc:sldMkLst>
          <pc:docMk/>
          <pc:sldMk cId="959082287" sldId="299"/>
        </pc:sldMkLst>
      </pc:sldChg>
      <pc:sldChg chg="addSp delSp modSp new mod modClrScheme chgLayout">
        <pc:chgData name="Huhtamäki Elina" userId="S::elina.huhtamaki@edu.lahti.fi::7ba836d7-eac8-488a-bb0c-8c96e9530633" providerId="AD" clId="Web-{9194405F-354B-319E-0822-1E14E7173E2C}" dt="2024-02-09T07:45:34.485" v="304" actId="20577"/>
        <pc:sldMkLst>
          <pc:docMk/>
          <pc:sldMk cId="378674378" sldId="304"/>
        </pc:sldMkLst>
      </pc:sldChg>
      <pc:sldChg chg="add del replId">
        <pc:chgData name="Huhtamäki Elina" userId="S::elina.huhtamaki@edu.lahti.fi::7ba836d7-eac8-488a-bb0c-8c96e9530633" providerId="AD" clId="Web-{9194405F-354B-319E-0822-1E14E7173E2C}" dt="2024-02-09T07:45:46.360" v="306"/>
        <pc:sldMkLst>
          <pc:docMk/>
          <pc:sldMk cId="1808894475" sldId="305"/>
        </pc:sldMkLst>
      </pc:sldChg>
    </pc:docChg>
  </pc:docChgLst>
  <pc:docChgLst>
    <pc:chgData name="Herkepeus Tuula" userId="S::tuula.herkepeus@edu.lahti.fi::3f9d60b0-7f73-4eaa-986b-9f74bd0f3fad" providerId="AD" clId="Web-{F7CA5930-E9B4-7A20-1F34-9246B179F7B9}"/>
    <pc:docChg chg="modSld">
      <pc:chgData name="Herkepeus Tuula" userId="S::tuula.herkepeus@edu.lahti.fi::3f9d60b0-7f73-4eaa-986b-9f74bd0f3fad" providerId="AD" clId="Web-{F7CA5930-E9B4-7A20-1F34-9246B179F7B9}" dt="2025-02-12T08:23:01.105" v="1" actId="20577"/>
      <pc:docMkLst>
        <pc:docMk/>
      </pc:docMkLst>
      <pc:sldChg chg="modSp">
        <pc:chgData name="Herkepeus Tuula" userId="S::tuula.herkepeus@edu.lahti.fi::3f9d60b0-7f73-4eaa-986b-9f74bd0f3fad" providerId="AD" clId="Web-{F7CA5930-E9B4-7A20-1F34-9246B179F7B9}" dt="2025-02-12T08:22:13.839" v="0" actId="20577"/>
        <pc:sldMkLst>
          <pc:docMk/>
          <pc:sldMk cId="97368629" sldId="298"/>
        </pc:sldMkLst>
        <pc:spChg chg="mod">
          <ac:chgData name="Herkepeus Tuula" userId="S::tuula.herkepeus@edu.lahti.fi::3f9d60b0-7f73-4eaa-986b-9f74bd0f3fad" providerId="AD" clId="Web-{F7CA5930-E9B4-7A20-1F34-9246B179F7B9}" dt="2025-02-12T08:22:13.839" v="0" actId="20577"/>
          <ac:spMkLst>
            <pc:docMk/>
            <pc:sldMk cId="97368629" sldId="298"/>
            <ac:spMk id="4" creationId="{E52F3AAF-169D-DFEE-96BC-8EC5ABE2D801}"/>
          </ac:spMkLst>
        </pc:spChg>
      </pc:sldChg>
      <pc:sldChg chg="modSp">
        <pc:chgData name="Herkepeus Tuula" userId="S::tuula.herkepeus@edu.lahti.fi::3f9d60b0-7f73-4eaa-986b-9f74bd0f3fad" providerId="AD" clId="Web-{F7CA5930-E9B4-7A20-1F34-9246B179F7B9}" dt="2025-02-12T08:23:01.105" v="1" actId="20577"/>
        <pc:sldMkLst>
          <pc:docMk/>
          <pc:sldMk cId="32198656" sldId="301"/>
        </pc:sldMkLst>
        <pc:spChg chg="mod">
          <ac:chgData name="Herkepeus Tuula" userId="S::tuula.herkepeus@edu.lahti.fi::3f9d60b0-7f73-4eaa-986b-9f74bd0f3fad" providerId="AD" clId="Web-{F7CA5930-E9B4-7A20-1F34-9246B179F7B9}" dt="2025-02-12T08:23:01.105" v="1" actId="20577"/>
          <ac:spMkLst>
            <pc:docMk/>
            <pc:sldMk cId="32198656" sldId="301"/>
            <ac:spMk id="4" creationId="{7ADA7D9E-523B-C7DA-6057-CBAEAD8EC114}"/>
          </ac:spMkLst>
        </pc:spChg>
      </pc:sldChg>
    </pc:docChg>
  </pc:docChgLst>
  <pc:docChgLst>
    <pc:chgData name="Huhtamäki Elina" userId="S::elina.huhtamaki@edu.lahti.fi::7ba836d7-eac8-488a-bb0c-8c96e9530633" providerId="AD" clId="Web-{00940668-ADE8-8CFD-E64E-ED77F6C9BDEE}"/>
    <pc:docChg chg="addSld modSld">
      <pc:chgData name="Huhtamäki Elina" userId="S::elina.huhtamaki@edu.lahti.fi::7ba836d7-eac8-488a-bb0c-8c96e9530633" providerId="AD" clId="Web-{00940668-ADE8-8CFD-E64E-ED77F6C9BDEE}" dt="2024-01-29T07:11:31.845" v="54" actId="1076"/>
      <pc:docMkLst>
        <pc:docMk/>
      </pc:docMkLst>
      <pc:sldChg chg="modSp">
        <pc:chgData name="Huhtamäki Elina" userId="S::elina.huhtamaki@edu.lahti.fi::7ba836d7-eac8-488a-bb0c-8c96e9530633" providerId="AD" clId="Web-{00940668-ADE8-8CFD-E64E-ED77F6C9BDEE}" dt="2024-01-29T07:00:51.018" v="23" actId="20577"/>
        <pc:sldMkLst>
          <pc:docMk/>
          <pc:sldMk cId="353896486" sldId="265"/>
        </pc:sldMkLst>
      </pc:sldChg>
      <pc:sldChg chg="addSp delSp modSp new mod modClrScheme chgLayout">
        <pc:chgData name="Huhtamäki Elina" userId="S::elina.huhtamaki@edu.lahti.fi::7ba836d7-eac8-488a-bb0c-8c96e9530633" providerId="AD" clId="Web-{00940668-ADE8-8CFD-E64E-ED77F6C9BDEE}" dt="2024-01-29T07:11:31.845" v="54" actId="1076"/>
        <pc:sldMkLst>
          <pc:docMk/>
          <pc:sldMk cId="97368629" sldId="298"/>
        </pc:sldMkLst>
      </pc:sldChg>
    </pc:docChg>
  </pc:docChgLst>
  <pc:docChgLst>
    <pc:chgData name="Hietanen Pinja" userId="S::pinja.hietanen@edu.lahti.fi::d66e33ac-91b0-4fb9-923f-c515ec929998" providerId="AD" clId="Web-{5F9898A1-879C-547C-9EE3-C97534467563}"/>
    <pc:docChg chg="modSld">
      <pc:chgData name="Hietanen Pinja" userId="S::pinja.hietanen@edu.lahti.fi::d66e33ac-91b0-4fb9-923f-c515ec929998" providerId="AD" clId="Web-{5F9898A1-879C-547C-9EE3-C97534467563}" dt="2024-02-09T06:43:48.363" v="75" actId="20577"/>
      <pc:docMkLst>
        <pc:docMk/>
      </pc:docMkLst>
      <pc:sldChg chg="delSp modSp">
        <pc:chgData name="Hietanen Pinja" userId="S::pinja.hietanen@edu.lahti.fi::d66e33ac-91b0-4fb9-923f-c515ec929998" providerId="AD" clId="Web-{5F9898A1-879C-547C-9EE3-C97534467563}" dt="2024-02-09T06:43:48.363" v="75" actId="20577"/>
        <pc:sldMkLst>
          <pc:docMk/>
          <pc:sldMk cId="941214252" sldId="256"/>
        </pc:sldMkLst>
      </pc:sldChg>
      <pc:sldChg chg="modSp">
        <pc:chgData name="Hietanen Pinja" userId="S::pinja.hietanen@edu.lahti.fi::d66e33ac-91b0-4fb9-923f-c515ec929998" providerId="AD" clId="Web-{5F9898A1-879C-547C-9EE3-C97534467563}" dt="2024-02-09T06:23:46.786" v="64" actId="20577"/>
        <pc:sldMkLst>
          <pc:docMk/>
          <pc:sldMk cId="2690299526" sldId="257"/>
        </pc:sldMkLst>
      </pc:sldChg>
    </pc:docChg>
  </pc:docChgLst>
  <pc:docChgLst>
    <pc:chgData name="Koponen Katianne" userId="S::katianne.koponen@edu.lahti.fi::003b7779-2643-4151-8ee3-57bede84bdd2" providerId="AD" clId="Web-{0B33A7A1-B8D2-79BC-3BC5-0D854E0658BB}"/>
    <pc:docChg chg="modSld">
      <pc:chgData name="Koponen Katianne" userId="S::katianne.koponen@edu.lahti.fi::003b7779-2643-4151-8ee3-57bede84bdd2" providerId="AD" clId="Web-{0B33A7A1-B8D2-79BC-3BC5-0D854E0658BB}" dt="2025-02-18T11:43:07.869" v="5" actId="20577"/>
      <pc:docMkLst>
        <pc:docMk/>
      </pc:docMkLst>
      <pc:sldChg chg="modSp">
        <pc:chgData name="Koponen Katianne" userId="S::katianne.koponen@edu.lahti.fi::003b7779-2643-4151-8ee3-57bede84bdd2" providerId="AD" clId="Web-{0B33A7A1-B8D2-79BC-3BC5-0D854E0658BB}" dt="2025-02-18T11:43:07.869" v="5" actId="20577"/>
        <pc:sldMkLst>
          <pc:docMk/>
          <pc:sldMk cId="2803552356" sldId="278"/>
        </pc:sldMkLst>
        <pc:spChg chg="mod">
          <ac:chgData name="Koponen Katianne" userId="S::katianne.koponen@edu.lahti.fi::003b7779-2643-4151-8ee3-57bede84bdd2" providerId="AD" clId="Web-{0B33A7A1-B8D2-79BC-3BC5-0D854E0658BB}" dt="2025-02-18T11:43:07.869" v="5" actId="20577"/>
          <ac:spMkLst>
            <pc:docMk/>
            <pc:sldMk cId="2803552356" sldId="278"/>
            <ac:spMk id="3" creationId="{1A506F61-2A5B-E39F-828B-0AA377F8BAF0}"/>
          </ac:spMkLst>
        </pc:spChg>
      </pc:sldChg>
    </pc:docChg>
  </pc:docChgLst>
  <pc:docChgLst>
    <pc:chgData name="Myötyri Tiina" userId="S::tiina.myotyri@edu.lahti.fi::76531b84-6746-4a30-a04e-eadedc6ab8bf" providerId="AD" clId="Web-{58AB7FEC-ABD8-FA6E-A3DE-35436E8C5E15}"/>
    <pc:docChg chg="addSld delSld modSld sldOrd">
      <pc:chgData name="Myötyri Tiina" userId="S::tiina.myotyri@edu.lahti.fi::76531b84-6746-4a30-a04e-eadedc6ab8bf" providerId="AD" clId="Web-{58AB7FEC-ABD8-FA6E-A3DE-35436E8C5E15}" dt="2024-01-25T07:34:12.972" v="176" actId="20577"/>
      <pc:docMkLst>
        <pc:docMk/>
      </pc:docMkLst>
      <pc:sldChg chg="modSp">
        <pc:chgData name="Myötyri Tiina" userId="S::tiina.myotyri@edu.lahti.fi::76531b84-6746-4a30-a04e-eadedc6ab8bf" providerId="AD" clId="Web-{58AB7FEC-ABD8-FA6E-A3DE-35436E8C5E15}" dt="2024-01-25T07:12:00.204" v="96" actId="20577"/>
        <pc:sldMkLst>
          <pc:docMk/>
          <pc:sldMk cId="2667023594" sldId="289"/>
        </pc:sldMkLst>
      </pc:sldChg>
      <pc:sldChg chg="addSp delSp modSp">
        <pc:chgData name="Myötyri Tiina" userId="S::tiina.myotyri@edu.lahti.fi::76531b84-6746-4a30-a04e-eadedc6ab8bf" providerId="AD" clId="Web-{58AB7FEC-ABD8-FA6E-A3DE-35436E8C5E15}" dt="2024-01-25T07:13:23.314" v="98"/>
        <pc:sldMkLst>
          <pc:docMk/>
          <pc:sldMk cId="3391749035" sldId="290"/>
        </pc:sldMkLst>
      </pc:sldChg>
      <pc:sldChg chg="del">
        <pc:chgData name="Myötyri Tiina" userId="S::tiina.myotyri@edu.lahti.fi::76531b84-6746-4a30-a04e-eadedc6ab8bf" providerId="AD" clId="Web-{58AB7FEC-ABD8-FA6E-A3DE-35436E8C5E15}" dt="2024-01-25T07:17:03.939" v="101"/>
        <pc:sldMkLst>
          <pc:docMk/>
          <pc:sldMk cId="3823016155" sldId="293"/>
        </pc:sldMkLst>
      </pc:sldChg>
      <pc:sldChg chg="addSp delSp modSp add ord replId">
        <pc:chgData name="Myötyri Tiina" userId="S::tiina.myotyri@edu.lahti.fi::76531b84-6746-4a30-a04e-eadedc6ab8bf" providerId="AD" clId="Web-{58AB7FEC-ABD8-FA6E-A3DE-35436E8C5E15}" dt="2024-01-25T07:24:50.158" v="136"/>
        <pc:sldMkLst>
          <pc:docMk/>
          <pc:sldMk cId="4206771381" sldId="293"/>
        </pc:sldMkLst>
      </pc:sldChg>
      <pc:sldChg chg="new del">
        <pc:chgData name="Myötyri Tiina" userId="S::tiina.myotyri@edu.lahti.fi::76531b84-6746-4a30-a04e-eadedc6ab8bf" providerId="AD" clId="Web-{58AB7FEC-ABD8-FA6E-A3DE-35436E8C5E15}" dt="2024-01-25T07:16:26.095" v="100"/>
        <pc:sldMkLst>
          <pc:docMk/>
          <pc:sldMk cId="1557886102" sldId="294"/>
        </pc:sldMkLst>
      </pc:sldChg>
      <pc:sldChg chg="addSp delSp modSp new mod modClrScheme chgLayout">
        <pc:chgData name="Myötyri Tiina" userId="S::tiina.myotyri@edu.lahti.fi::76531b84-6746-4a30-a04e-eadedc6ab8bf" providerId="AD" clId="Web-{58AB7FEC-ABD8-FA6E-A3DE-35436E8C5E15}" dt="2024-01-25T07:34:12.972" v="176" actId="20577"/>
        <pc:sldMkLst>
          <pc:docMk/>
          <pc:sldMk cId="3103947594" sldId="294"/>
        </pc:sldMkLst>
      </pc:sldChg>
      <pc:sldChg chg="addSp delSp modSp">
        <pc:chgData name="Myötyri Tiina" userId="S::tiina.myotyri@edu.lahti.fi::76531b84-6746-4a30-a04e-eadedc6ab8bf" providerId="AD" clId="Web-{58AB7FEC-ABD8-FA6E-A3DE-35436E8C5E15}" dt="2024-01-25T07:33:59.800" v="157" actId="20577"/>
        <pc:sldMkLst>
          <pc:docMk/>
          <pc:sldMk cId="2087169034" sldId="295"/>
        </pc:sldMkLst>
      </pc:sldChg>
    </pc:docChg>
  </pc:docChgLst>
  <pc:docChgLst>
    <pc:chgData name="Huhtamäki Elina" userId="S::elina.huhtamaki@edu.lahti.fi::7ba836d7-eac8-488a-bb0c-8c96e9530633" providerId="AD" clId="Web-{CC4B77B4-5A46-CEAB-5A90-961F12B98067}"/>
    <pc:docChg chg="modSld">
      <pc:chgData name="Huhtamäki Elina" userId="S::elina.huhtamaki@edu.lahti.fi::7ba836d7-eac8-488a-bb0c-8c96e9530633" providerId="AD" clId="Web-{CC4B77B4-5A46-CEAB-5A90-961F12B98067}" dt="2025-02-06T07:38:27.205" v="18" actId="20577"/>
      <pc:docMkLst>
        <pc:docMk/>
      </pc:docMkLst>
      <pc:sldChg chg="modSp">
        <pc:chgData name="Huhtamäki Elina" userId="S::elina.huhtamaki@edu.lahti.fi::7ba836d7-eac8-488a-bb0c-8c96e9530633" providerId="AD" clId="Web-{CC4B77B4-5A46-CEAB-5A90-961F12B98067}" dt="2025-02-06T07:38:27.205" v="18" actId="20577"/>
        <pc:sldMkLst>
          <pc:docMk/>
          <pc:sldMk cId="353896486" sldId="265"/>
        </pc:sldMkLst>
        <pc:spChg chg="mod">
          <ac:chgData name="Huhtamäki Elina" userId="S::elina.huhtamaki@edu.lahti.fi::7ba836d7-eac8-488a-bb0c-8c96e9530633" providerId="AD" clId="Web-{CC4B77B4-5A46-CEAB-5A90-961F12B98067}" dt="2025-02-06T07:38:27.205" v="18" actId="20577"/>
          <ac:spMkLst>
            <pc:docMk/>
            <pc:sldMk cId="353896486" sldId="265"/>
            <ac:spMk id="3" creationId="{6D63D450-E6CD-388B-5316-97785A44B6AB}"/>
          </ac:spMkLst>
        </pc:spChg>
      </pc:sldChg>
      <pc:sldChg chg="modSp">
        <pc:chgData name="Huhtamäki Elina" userId="S::elina.huhtamaki@edu.lahti.fi::7ba836d7-eac8-488a-bb0c-8c96e9530633" providerId="AD" clId="Web-{CC4B77B4-5A46-CEAB-5A90-961F12B98067}" dt="2025-02-06T07:36:49.530" v="15" actId="20577"/>
        <pc:sldMkLst>
          <pc:docMk/>
          <pc:sldMk cId="959082287" sldId="299"/>
        </pc:sldMkLst>
        <pc:spChg chg="mod">
          <ac:chgData name="Huhtamäki Elina" userId="S::elina.huhtamaki@edu.lahti.fi::7ba836d7-eac8-488a-bb0c-8c96e9530633" providerId="AD" clId="Web-{CC4B77B4-5A46-CEAB-5A90-961F12B98067}" dt="2025-02-06T07:36:49.530" v="15" actId="20577"/>
          <ac:spMkLst>
            <pc:docMk/>
            <pc:sldMk cId="959082287" sldId="299"/>
            <ac:spMk id="4" creationId="{05908B08-5408-F910-7E8E-DD01E8255466}"/>
          </ac:spMkLst>
        </pc:spChg>
      </pc:sldChg>
    </pc:docChg>
  </pc:docChgLst>
  <pc:docChgLst>
    <pc:chgData name="Löfberg Emmi" userId="S::emmi.lofberg@edu.lahti.fi::0e782d23-c364-4309-a450-098cf670bfb2" providerId="AD" clId="Web-{4B018125-4522-CFF6-B879-210E60E2A4A7}"/>
    <pc:docChg chg="addSld modSld">
      <pc:chgData name="Löfberg Emmi" userId="S::emmi.lofberg@edu.lahti.fi::0e782d23-c364-4309-a450-098cf670bfb2" providerId="AD" clId="Web-{4B018125-4522-CFF6-B879-210E60E2A4A7}" dt="2024-01-16T11:40:18.554" v="150" actId="20577"/>
      <pc:docMkLst>
        <pc:docMk/>
      </pc:docMkLst>
      <pc:sldChg chg="modSp">
        <pc:chgData name="Löfberg Emmi" userId="S::emmi.lofberg@edu.lahti.fi::0e782d23-c364-4309-a450-098cf670bfb2" providerId="AD" clId="Web-{4B018125-4522-CFF6-B879-210E60E2A4A7}" dt="2024-01-16T11:40:18.554" v="150" actId="20577"/>
        <pc:sldMkLst>
          <pc:docMk/>
          <pc:sldMk cId="2314889249" sldId="277"/>
        </pc:sldMkLst>
      </pc:sldChg>
      <pc:sldChg chg="modSp">
        <pc:chgData name="Löfberg Emmi" userId="S::emmi.lofberg@edu.lahti.fi::0e782d23-c364-4309-a450-098cf670bfb2" providerId="AD" clId="Web-{4B018125-4522-CFF6-B879-210E60E2A4A7}" dt="2024-01-16T11:36:56.657" v="124" actId="20577"/>
        <pc:sldMkLst>
          <pc:docMk/>
          <pc:sldMk cId="2803552356" sldId="278"/>
        </pc:sldMkLst>
      </pc:sldChg>
      <pc:sldChg chg="addSp delSp modSp new mod modClrScheme chgLayout">
        <pc:chgData name="Löfberg Emmi" userId="S::emmi.lofberg@edu.lahti.fi::0e782d23-c364-4309-a450-098cf670bfb2" providerId="AD" clId="Web-{4B018125-4522-CFF6-B879-210E60E2A4A7}" dt="2024-01-16T11:38:48.504" v="141"/>
        <pc:sldMkLst>
          <pc:docMk/>
          <pc:sldMk cId="1692101350" sldId="285"/>
        </pc:sldMkLst>
      </pc:sldChg>
    </pc:docChg>
  </pc:docChgLst>
  <pc:docChgLst>
    <pc:chgData name="Hietanen Pinja" userId="S::pinja.hietanen@edu.lahti.fi::d66e33ac-91b0-4fb9-923f-c515ec929998" providerId="AD" clId="Web-{766FEC64-6AC2-8465-7602-A1AF7E65101E}"/>
    <pc:docChg chg="addSld delSld modSld">
      <pc:chgData name="Hietanen Pinja" userId="S::pinja.hietanen@edu.lahti.fi::d66e33ac-91b0-4fb9-923f-c515ec929998" providerId="AD" clId="Web-{766FEC64-6AC2-8465-7602-A1AF7E65101E}" dt="2024-01-31T09:18:37.767" v="5" actId="20577"/>
      <pc:docMkLst>
        <pc:docMk/>
      </pc:docMkLst>
      <pc:sldChg chg="modSp add">
        <pc:chgData name="Hietanen Pinja" userId="S::pinja.hietanen@edu.lahti.fi::d66e33ac-91b0-4fb9-923f-c515ec929998" providerId="AD" clId="Web-{766FEC64-6AC2-8465-7602-A1AF7E65101E}" dt="2024-01-31T09:18:37.767" v="5" actId="20577"/>
        <pc:sldMkLst>
          <pc:docMk/>
          <pc:sldMk cId="941214252" sldId="256"/>
        </pc:sldMkLst>
      </pc:sldChg>
      <pc:sldChg chg="new del">
        <pc:chgData name="Hietanen Pinja" userId="S::pinja.hietanen@edu.lahti.fi::d66e33ac-91b0-4fb9-923f-c515ec929998" providerId="AD" clId="Web-{766FEC64-6AC2-8465-7602-A1AF7E65101E}" dt="2024-01-31T09:18:13.954" v="2"/>
        <pc:sldMkLst>
          <pc:docMk/>
          <pc:sldMk cId="1807493945" sldId="299"/>
        </pc:sldMkLst>
      </pc:sldChg>
    </pc:docChg>
  </pc:docChgLst>
  <pc:docChgLst>
    <pc:chgData name="Ala-Akkala Minna" userId="S::minna.ala-akkala@edu.lahti.fi::aba1021f-869f-47a9-a67e-d5c5a0103fd9" providerId="AD" clId="Web-{38FBAC7D-AA93-7BD9-974F-8BC4BED20671}"/>
    <pc:docChg chg="addSld modSld">
      <pc:chgData name="Ala-Akkala Minna" userId="S::minna.ala-akkala@edu.lahti.fi::aba1021f-869f-47a9-a67e-d5c5a0103fd9" providerId="AD" clId="Web-{38FBAC7D-AA93-7BD9-974F-8BC4BED20671}" dt="2024-01-18T13:33:25.841" v="202" actId="1076"/>
      <pc:docMkLst>
        <pc:docMk/>
      </pc:docMkLst>
      <pc:sldChg chg="modSp">
        <pc:chgData name="Ala-Akkala Minna" userId="S::minna.ala-akkala@edu.lahti.fi::aba1021f-869f-47a9-a67e-d5c5a0103fd9" providerId="AD" clId="Web-{38FBAC7D-AA93-7BD9-974F-8BC4BED20671}" dt="2024-01-18T09:41:33.027" v="52" actId="20577"/>
        <pc:sldMkLst>
          <pc:docMk/>
          <pc:sldMk cId="2314889249" sldId="277"/>
        </pc:sldMkLst>
      </pc:sldChg>
      <pc:sldChg chg="modSp">
        <pc:chgData name="Ala-Akkala Minna" userId="S::minna.ala-akkala@edu.lahti.fi::aba1021f-869f-47a9-a67e-d5c5a0103fd9" providerId="AD" clId="Web-{38FBAC7D-AA93-7BD9-974F-8BC4BED20671}" dt="2024-01-18T09:45:30.097" v="67" actId="20577"/>
        <pc:sldMkLst>
          <pc:docMk/>
          <pc:sldMk cId="2803552356" sldId="278"/>
        </pc:sldMkLst>
      </pc:sldChg>
      <pc:sldChg chg="addSp delSp modSp new mod modClrScheme chgLayout">
        <pc:chgData name="Ala-Akkala Minna" userId="S::minna.ala-akkala@edu.lahti.fi::aba1021f-869f-47a9-a67e-d5c5a0103fd9" providerId="AD" clId="Web-{38FBAC7D-AA93-7BD9-974F-8BC4BED20671}" dt="2024-01-18T12:43:20.555" v="110" actId="20577"/>
        <pc:sldMkLst>
          <pc:docMk/>
          <pc:sldMk cId="3131146348" sldId="286"/>
        </pc:sldMkLst>
      </pc:sldChg>
      <pc:sldChg chg="addSp delSp modSp new">
        <pc:chgData name="Ala-Akkala Minna" userId="S::minna.ala-akkala@edu.lahti.fi::aba1021f-869f-47a9-a67e-d5c5a0103fd9" providerId="AD" clId="Web-{38FBAC7D-AA93-7BD9-974F-8BC4BED20671}" dt="2024-01-18T13:27:30.197" v="178" actId="20577"/>
        <pc:sldMkLst>
          <pc:docMk/>
          <pc:sldMk cId="2852507623" sldId="287"/>
        </pc:sldMkLst>
      </pc:sldChg>
      <pc:sldChg chg="addSp delSp modSp add replId">
        <pc:chgData name="Ala-Akkala Minna" userId="S::minna.ala-akkala@edu.lahti.fi::aba1021f-869f-47a9-a67e-d5c5a0103fd9" providerId="AD" clId="Web-{38FBAC7D-AA93-7BD9-974F-8BC4BED20671}" dt="2024-01-18T13:33:25.841" v="202" actId="1076"/>
        <pc:sldMkLst>
          <pc:docMk/>
          <pc:sldMk cId="2944931332" sldId="288"/>
        </pc:sldMkLst>
      </pc:sldChg>
    </pc:docChg>
  </pc:docChgLst>
  <pc:docChgLst>
    <pc:chgData name="Hietanen Pinja" userId="S::pinja.hietanen@edu.lahti.fi::d66e33ac-91b0-4fb9-923f-c515ec929998" providerId="AD" clId="Web-{D5C51BAB-9467-2704-8EE6-E8B9E5DA8346}"/>
    <pc:docChg chg="modSld">
      <pc:chgData name="Hietanen Pinja" userId="S::pinja.hietanen@edu.lahti.fi::d66e33ac-91b0-4fb9-923f-c515ec929998" providerId="AD" clId="Web-{D5C51BAB-9467-2704-8EE6-E8B9E5DA8346}" dt="2024-02-09T10:32:38.622" v="1" actId="20577"/>
      <pc:docMkLst>
        <pc:docMk/>
      </pc:docMkLst>
      <pc:sldChg chg="modSp">
        <pc:chgData name="Hietanen Pinja" userId="S::pinja.hietanen@edu.lahti.fi::d66e33ac-91b0-4fb9-923f-c515ec929998" providerId="AD" clId="Web-{D5C51BAB-9467-2704-8EE6-E8B9E5DA8346}" dt="2024-02-09T10:32:38.622" v="1" actId="20577"/>
        <pc:sldMkLst>
          <pc:docMk/>
          <pc:sldMk cId="3969452727" sldId="305"/>
        </pc:sldMkLst>
      </pc:sldChg>
    </pc:docChg>
  </pc:docChgLst>
  <pc:docChgLst>
    <pc:chgData name="Herkepeus Tuula" userId="S::tuula.herkepeus@edu.lahti.fi::3f9d60b0-7f73-4eaa-986b-9f74bd0f3fad" providerId="AD" clId="Web-{B05567A4-1A10-4ADB-BAFA-FE411C3577E1}"/>
    <pc:docChg chg="modSld">
      <pc:chgData name="Herkepeus Tuula" userId="S::tuula.herkepeus@edu.lahti.fi::3f9d60b0-7f73-4eaa-986b-9f74bd0f3fad" providerId="AD" clId="Web-{B05567A4-1A10-4ADB-BAFA-FE411C3577E1}" dt="2025-02-17T11:20:25.672" v="54" actId="20577"/>
      <pc:docMkLst>
        <pc:docMk/>
      </pc:docMkLst>
      <pc:sldChg chg="modSp">
        <pc:chgData name="Herkepeus Tuula" userId="S::tuula.herkepeus@edu.lahti.fi::3f9d60b0-7f73-4eaa-986b-9f74bd0f3fad" providerId="AD" clId="Web-{B05567A4-1A10-4ADB-BAFA-FE411C3577E1}" dt="2025-02-17T11:19:19.281" v="23" actId="20577"/>
        <pc:sldMkLst>
          <pc:docMk/>
          <pc:sldMk cId="423439943" sldId="292"/>
        </pc:sldMkLst>
        <pc:spChg chg="mod">
          <ac:chgData name="Herkepeus Tuula" userId="S::tuula.herkepeus@edu.lahti.fi::3f9d60b0-7f73-4eaa-986b-9f74bd0f3fad" providerId="AD" clId="Web-{B05567A4-1A10-4ADB-BAFA-FE411C3577E1}" dt="2025-02-17T11:19:19.281" v="23" actId="20577"/>
          <ac:spMkLst>
            <pc:docMk/>
            <pc:sldMk cId="423439943" sldId="292"/>
            <ac:spMk id="2" creationId="{1F121301-3F4C-3349-8822-FCA9AEC9751E}"/>
          </ac:spMkLst>
        </pc:spChg>
        <pc:spChg chg="mod">
          <ac:chgData name="Herkepeus Tuula" userId="S::tuula.herkepeus@edu.lahti.fi::3f9d60b0-7f73-4eaa-986b-9f74bd0f3fad" providerId="AD" clId="Web-{B05567A4-1A10-4ADB-BAFA-FE411C3577E1}" dt="2025-02-17T11:19:03.562" v="20" actId="20577"/>
          <ac:spMkLst>
            <pc:docMk/>
            <pc:sldMk cId="423439943" sldId="292"/>
            <ac:spMk id="3" creationId="{F92E9677-70FD-0D14-E9EB-9E22465C6129}"/>
          </ac:spMkLst>
        </pc:spChg>
      </pc:sldChg>
      <pc:sldChg chg="modSp">
        <pc:chgData name="Herkepeus Tuula" userId="S::tuula.herkepeus@edu.lahti.fi::3f9d60b0-7f73-4eaa-986b-9f74bd0f3fad" providerId="AD" clId="Web-{B05567A4-1A10-4ADB-BAFA-FE411C3577E1}" dt="2025-02-17T11:20:25.672" v="54" actId="20577"/>
        <pc:sldMkLst>
          <pc:docMk/>
          <pc:sldMk cId="959082287" sldId="299"/>
        </pc:sldMkLst>
        <pc:spChg chg="mod">
          <ac:chgData name="Herkepeus Tuula" userId="S::tuula.herkepeus@edu.lahti.fi::3f9d60b0-7f73-4eaa-986b-9f74bd0f3fad" providerId="AD" clId="Web-{B05567A4-1A10-4ADB-BAFA-FE411C3577E1}" dt="2025-02-17T11:20:25.672" v="54" actId="20577"/>
          <ac:spMkLst>
            <pc:docMk/>
            <pc:sldMk cId="959082287" sldId="299"/>
            <ac:spMk id="4" creationId="{05908B08-5408-F910-7E8E-DD01E8255466}"/>
          </ac:spMkLst>
        </pc:spChg>
      </pc:sldChg>
      <pc:sldChg chg="modSp">
        <pc:chgData name="Herkepeus Tuula" userId="S::tuula.herkepeus@edu.lahti.fi::3f9d60b0-7f73-4eaa-986b-9f74bd0f3fad" providerId="AD" clId="Web-{B05567A4-1A10-4ADB-BAFA-FE411C3577E1}" dt="2025-02-17T11:18:07.297" v="14" actId="20577"/>
        <pc:sldMkLst>
          <pc:docMk/>
          <pc:sldMk cId="378674378" sldId="304"/>
        </pc:sldMkLst>
        <pc:spChg chg="mod">
          <ac:chgData name="Herkepeus Tuula" userId="S::tuula.herkepeus@edu.lahti.fi::3f9d60b0-7f73-4eaa-986b-9f74bd0f3fad" providerId="AD" clId="Web-{B05567A4-1A10-4ADB-BAFA-FE411C3577E1}" dt="2025-02-17T11:18:07.297" v="14" actId="20577"/>
          <ac:spMkLst>
            <pc:docMk/>
            <pc:sldMk cId="378674378" sldId="304"/>
            <ac:spMk id="2" creationId="{F95FA15C-28C5-A6F6-C805-940844749786}"/>
          </ac:spMkLst>
        </pc:spChg>
        <pc:spChg chg="mod">
          <ac:chgData name="Herkepeus Tuula" userId="S::tuula.herkepeus@edu.lahti.fi::3f9d60b0-7f73-4eaa-986b-9f74bd0f3fad" providerId="AD" clId="Web-{B05567A4-1A10-4ADB-BAFA-FE411C3577E1}" dt="2025-02-17T11:17:23.687" v="1" actId="20577"/>
          <ac:spMkLst>
            <pc:docMk/>
            <pc:sldMk cId="378674378" sldId="304"/>
            <ac:spMk id="3" creationId="{B598514D-B65F-3993-2EF1-297301C0BDF0}"/>
          </ac:spMkLst>
        </pc:spChg>
      </pc:sldChg>
    </pc:docChg>
  </pc:docChgLst>
  <pc:docChgLst>
    <pc:chgData name="Myötyri Tiina" userId="S::tiina.myotyri@edu.lahti.fi::76531b84-6746-4a30-a04e-eadedc6ab8bf" providerId="AD" clId="Web-{937715FF-A8A5-F877-18EA-6D63A3244772}"/>
    <pc:docChg chg="modSld">
      <pc:chgData name="Myötyri Tiina" userId="S::tiina.myotyri@edu.lahti.fi::76531b84-6746-4a30-a04e-eadedc6ab8bf" providerId="AD" clId="Web-{937715FF-A8A5-F877-18EA-6D63A3244772}" dt="2025-02-05T18:21:38.383" v="235" actId="20577"/>
      <pc:docMkLst>
        <pc:docMk/>
      </pc:docMkLst>
      <pc:sldChg chg="modSp">
        <pc:chgData name="Myötyri Tiina" userId="S::tiina.myotyri@edu.lahti.fi::76531b84-6746-4a30-a04e-eadedc6ab8bf" providerId="AD" clId="Web-{937715FF-A8A5-F877-18EA-6D63A3244772}" dt="2025-02-05T18:17:46.456" v="0" actId="20577"/>
        <pc:sldMkLst>
          <pc:docMk/>
          <pc:sldMk cId="353896486" sldId="265"/>
        </pc:sldMkLst>
        <pc:spChg chg="mod">
          <ac:chgData name="Myötyri Tiina" userId="S::tiina.myotyri@edu.lahti.fi::76531b84-6746-4a30-a04e-eadedc6ab8bf" providerId="AD" clId="Web-{937715FF-A8A5-F877-18EA-6D63A3244772}" dt="2025-02-05T18:17:46.456" v="0" actId="20577"/>
          <ac:spMkLst>
            <pc:docMk/>
            <pc:sldMk cId="353896486" sldId="265"/>
            <ac:spMk id="3" creationId="{6D63D450-E6CD-388B-5316-97785A44B6AB}"/>
          </ac:spMkLst>
        </pc:spChg>
      </pc:sldChg>
      <pc:sldChg chg="modSp">
        <pc:chgData name="Myötyri Tiina" userId="S::tiina.myotyri@edu.lahti.fi::76531b84-6746-4a30-a04e-eadedc6ab8bf" providerId="AD" clId="Web-{937715FF-A8A5-F877-18EA-6D63A3244772}" dt="2025-02-05T18:18:21.504" v="27" actId="20577"/>
        <pc:sldMkLst>
          <pc:docMk/>
          <pc:sldMk cId="2314889249" sldId="277"/>
        </pc:sldMkLst>
        <pc:spChg chg="mod">
          <ac:chgData name="Myötyri Tiina" userId="S::tiina.myotyri@edu.lahti.fi::76531b84-6746-4a30-a04e-eadedc6ab8bf" providerId="AD" clId="Web-{937715FF-A8A5-F877-18EA-6D63A3244772}" dt="2025-02-05T18:18:21.504" v="27" actId="20577"/>
          <ac:spMkLst>
            <pc:docMk/>
            <pc:sldMk cId="2314889249" sldId="277"/>
            <ac:spMk id="8" creationId="{D9207C9E-F369-C0A8-B031-E2548F343374}"/>
          </ac:spMkLst>
        </pc:spChg>
      </pc:sldChg>
      <pc:sldChg chg="modSp">
        <pc:chgData name="Myötyri Tiina" userId="S::tiina.myotyri@edu.lahti.fi::76531b84-6746-4a30-a04e-eadedc6ab8bf" providerId="AD" clId="Web-{937715FF-A8A5-F877-18EA-6D63A3244772}" dt="2025-02-05T18:21:02.429" v="234" actId="20577"/>
        <pc:sldMkLst>
          <pc:docMk/>
          <pc:sldMk cId="2667023594" sldId="289"/>
        </pc:sldMkLst>
        <pc:spChg chg="mod">
          <ac:chgData name="Myötyri Tiina" userId="S::tiina.myotyri@edu.lahti.fi::76531b84-6746-4a30-a04e-eadedc6ab8bf" providerId="AD" clId="Web-{937715FF-A8A5-F877-18EA-6D63A3244772}" dt="2025-02-05T18:21:02.429" v="234" actId="20577"/>
          <ac:spMkLst>
            <pc:docMk/>
            <pc:sldMk cId="2667023594" sldId="289"/>
            <ac:spMk id="12" creationId="{D74324F9-AEB8-0365-BE56-FFCF04C76256}"/>
          </ac:spMkLst>
        </pc:spChg>
      </pc:sldChg>
      <pc:sldChg chg="modSp">
        <pc:chgData name="Myötyri Tiina" userId="S::tiina.myotyri@edu.lahti.fi::76531b84-6746-4a30-a04e-eadedc6ab8bf" providerId="AD" clId="Web-{937715FF-A8A5-F877-18EA-6D63A3244772}" dt="2025-02-05T18:21:38.383" v="235" actId="20577"/>
        <pc:sldMkLst>
          <pc:docMk/>
          <pc:sldMk cId="3103947594" sldId="294"/>
        </pc:sldMkLst>
        <pc:spChg chg="mod">
          <ac:chgData name="Myötyri Tiina" userId="S::tiina.myotyri@edu.lahti.fi::76531b84-6746-4a30-a04e-eadedc6ab8bf" providerId="AD" clId="Web-{937715FF-A8A5-F877-18EA-6D63A3244772}" dt="2025-02-05T18:21:38.383" v="235" actId="20577"/>
          <ac:spMkLst>
            <pc:docMk/>
            <pc:sldMk cId="3103947594" sldId="294"/>
            <ac:spMk id="5" creationId="{BE1C6DAB-AED0-1541-0152-697F344A0D9F}"/>
          </ac:spMkLst>
        </pc:spChg>
      </pc:sldChg>
    </pc:docChg>
  </pc:docChgLst>
  <pc:docChgLst>
    <pc:chgData name="Huhtamäki Elina" userId="S::elina.huhtamaki@edu.lahti.fi::7ba836d7-eac8-488a-bb0c-8c96e9530633" providerId="AD" clId="Web-{07ADAF77-1C01-4905-8A7D-A756411A1644}"/>
    <pc:docChg chg="modSld">
      <pc:chgData name="Huhtamäki Elina" userId="S::elina.huhtamaki@edu.lahti.fi::7ba836d7-eac8-488a-bb0c-8c96e9530633" providerId="AD" clId="Web-{07ADAF77-1C01-4905-8A7D-A756411A1644}" dt="2025-02-17T10:51:42.985" v="4" actId="20577"/>
      <pc:docMkLst>
        <pc:docMk/>
      </pc:docMkLst>
      <pc:sldChg chg="modSp">
        <pc:chgData name="Huhtamäki Elina" userId="S::elina.huhtamaki@edu.lahti.fi::7ba836d7-eac8-488a-bb0c-8c96e9530633" providerId="AD" clId="Web-{07ADAF77-1C01-4905-8A7D-A756411A1644}" dt="2025-02-17T10:51:42.985" v="4" actId="20577"/>
        <pc:sldMkLst>
          <pc:docMk/>
          <pc:sldMk cId="959082287" sldId="299"/>
        </pc:sldMkLst>
        <pc:spChg chg="mod">
          <ac:chgData name="Huhtamäki Elina" userId="S::elina.huhtamaki@edu.lahti.fi::7ba836d7-eac8-488a-bb0c-8c96e9530633" providerId="AD" clId="Web-{07ADAF77-1C01-4905-8A7D-A756411A1644}" dt="2025-02-17T10:51:42.985" v="4" actId="20577"/>
          <ac:spMkLst>
            <pc:docMk/>
            <pc:sldMk cId="959082287" sldId="299"/>
            <ac:spMk id="4" creationId="{05908B08-5408-F910-7E8E-DD01E8255466}"/>
          </ac:spMkLst>
        </pc:spChg>
      </pc:sldChg>
    </pc:docChg>
  </pc:docChgLst>
  <pc:docChgLst>
    <pc:chgData name="Myötyri Tiina" userId="76531b84-6746-4a30-a04e-eadedc6ab8bf" providerId="ADAL" clId="{B3236E01-ABFD-3B4F-A5B7-C18BDE0F1077}"/>
    <pc:docChg chg="modSld">
      <pc:chgData name="Myötyri Tiina" userId="76531b84-6746-4a30-a04e-eadedc6ab8bf" providerId="ADAL" clId="{B3236E01-ABFD-3B4F-A5B7-C18BDE0F1077}" dt="2024-01-25T14:53:07.896" v="28" actId="5793"/>
      <pc:docMkLst>
        <pc:docMk/>
      </pc:docMkLst>
      <pc:sldChg chg="modSp mod">
        <pc:chgData name="Myötyri Tiina" userId="76531b84-6746-4a30-a04e-eadedc6ab8bf" providerId="ADAL" clId="{B3236E01-ABFD-3B4F-A5B7-C18BDE0F1077}" dt="2024-01-25T14:51:35.540" v="12" actId="255"/>
        <pc:sldMkLst>
          <pc:docMk/>
          <pc:sldMk cId="3391749035" sldId="290"/>
        </pc:sldMkLst>
      </pc:sldChg>
      <pc:sldChg chg="modSp mod">
        <pc:chgData name="Myötyri Tiina" userId="76531b84-6746-4a30-a04e-eadedc6ab8bf" providerId="ADAL" clId="{B3236E01-ABFD-3B4F-A5B7-C18BDE0F1077}" dt="2024-01-25T14:52:04.918" v="16" actId="5793"/>
        <pc:sldMkLst>
          <pc:docMk/>
          <pc:sldMk cId="4206771381" sldId="293"/>
        </pc:sldMkLst>
      </pc:sldChg>
      <pc:sldChg chg="addSp modSp mod">
        <pc:chgData name="Myötyri Tiina" userId="76531b84-6746-4a30-a04e-eadedc6ab8bf" providerId="ADAL" clId="{B3236E01-ABFD-3B4F-A5B7-C18BDE0F1077}" dt="2024-01-25T14:52:41.063" v="22" actId="5793"/>
        <pc:sldMkLst>
          <pc:docMk/>
          <pc:sldMk cId="3103947594" sldId="294"/>
        </pc:sldMkLst>
      </pc:sldChg>
      <pc:sldChg chg="modSp mod">
        <pc:chgData name="Myötyri Tiina" userId="76531b84-6746-4a30-a04e-eadedc6ab8bf" providerId="ADAL" clId="{B3236E01-ABFD-3B4F-A5B7-C18BDE0F1077}" dt="2024-01-25T14:53:07.896" v="28" actId="5793"/>
        <pc:sldMkLst>
          <pc:docMk/>
          <pc:sldMk cId="2087169034" sldId="295"/>
        </pc:sldMkLst>
      </pc:sldChg>
    </pc:docChg>
  </pc:docChgLst>
  <pc:docChgLst>
    <pc:chgData name="Rannikko Esa" userId="S::esa.rannikko@edu.lahti.fi::9c4eaf7c-7812-4b48-a531-87ddaf0130bc" providerId="AD" clId="Web-{1A5223CC-19DF-4C48-B122-F53D50133C4C}"/>
    <pc:docChg chg="modSld">
      <pc:chgData name="Rannikko Esa" userId="S::esa.rannikko@edu.lahti.fi::9c4eaf7c-7812-4b48-a531-87ddaf0130bc" providerId="AD" clId="Web-{1A5223CC-19DF-4C48-B122-F53D50133C4C}" dt="2024-01-18T07:21:03.577" v="29" actId="20577"/>
      <pc:docMkLst>
        <pc:docMk/>
      </pc:docMkLst>
      <pc:sldChg chg="modSp">
        <pc:chgData name="Rannikko Esa" userId="S::esa.rannikko@edu.lahti.fi::9c4eaf7c-7812-4b48-a531-87ddaf0130bc" providerId="AD" clId="Web-{1A5223CC-19DF-4C48-B122-F53D50133C4C}" dt="2024-01-18T07:20:13.467" v="7" actId="20577"/>
        <pc:sldMkLst>
          <pc:docMk/>
          <pc:sldMk cId="353896486" sldId="265"/>
        </pc:sldMkLst>
      </pc:sldChg>
      <pc:sldChg chg="modSp">
        <pc:chgData name="Rannikko Esa" userId="S::esa.rannikko@edu.lahti.fi::9c4eaf7c-7812-4b48-a531-87ddaf0130bc" providerId="AD" clId="Web-{1A5223CC-19DF-4C48-B122-F53D50133C4C}" dt="2024-01-18T07:20:50.999" v="19" actId="20577"/>
        <pc:sldMkLst>
          <pc:docMk/>
          <pc:sldMk cId="2314889249" sldId="277"/>
        </pc:sldMkLst>
      </pc:sldChg>
      <pc:sldChg chg="modSp">
        <pc:chgData name="Rannikko Esa" userId="S::esa.rannikko@edu.lahti.fi::9c4eaf7c-7812-4b48-a531-87ddaf0130bc" providerId="AD" clId="Web-{1A5223CC-19DF-4C48-B122-F53D50133C4C}" dt="2024-01-18T07:21:03.577" v="29" actId="20577"/>
        <pc:sldMkLst>
          <pc:docMk/>
          <pc:sldMk cId="2803552356" sldId="278"/>
        </pc:sldMkLst>
      </pc:sldChg>
    </pc:docChg>
  </pc:docChgLst>
  <pc:docChgLst>
    <pc:chgData name="Hietanen Pinja" userId="S::pinja.hietanen@edu.lahti.fi::d66e33ac-91b0-4fb9-923f-c515ec929998" providerId="AD" clId="Web-{171812A5-D0B2-413E-A882-782E79A86540}"/>
    <pc:docChg chg="addSld modSld">
      <pc:chgData name="Hietanen Pinja" userId="S::pinja.hietanen@edu.lahti.fi::d66e33ac-91b0-4fb9-923f-c515ec929998" providerId="AD" clId="Web-{171812A5-D0B2-413E-A882-782E79A86540}" dt="2024-01-16T11:24:02.259" v="41" actId="20577"/>
      <pc:docMkLst>
        <pc:docMk/>
      </pc:docMkLst>
      <pc:sldChg chg="modSp">
        <pc:chgData name="Hietanen Pinja" userId="S::pinja.hietanen@edu.lahti.fi::d66e33ac-91b0-4fb9-923f-c515ec929998" providerId="AD" clId="Web-{171812A5-D0B2-413E-A882-782E79A86540}" dt="2024-01-16T11:23:09.366" v="35" actId="20577"/>
        <pc:sldMkLst>
          <pc:docMk/>
          <pc:sldMk cId="3562901903" sldId="279"/>
        </pc:sldMkLst>
      </pc:sldChg>
      <pc:sldChg chg="modSp">
        <pc:chgData name="Hietanen Pinja" userId="S::pinja.hietanen@edu.lahti.fi::d66e33ac-91b0-4fb9-923f-c515ec929998" providerId="AD" clId="Web-{171812A5-D0B2-413E-A882-782E79A86540}" dt="2024-01-16T11:23:39.039" v="38" actId="20577"/>
        <pc:sldMkLst>
          <pc:docMk/>
          <pc:sldMk cId="2453319398" sldId="280"/>
        </pc:sldMkLst>
      </pc:sldChg>
      <pc:sldChg chg="modSp">
        <pc:chgData name="Hietanen Pinja" userId="S::pinja.hietanen@edu.lahti.fi::d66e33ac-91b0-4fb9-923f-c515ec929998" providerId="AD" clId="Web-{171812A5-D0B2-413E-A882-782E79A86540}" dt="2024-01-16T11:24:02.259" v="41" actId="20577"/>
        <pc:sldMkLst>
          <pc:docMk/>
          <pc:sldMk cId="3374658574" sldId="281"/>
        </pc:sldMkLst>
      </pc:sldChg>
      <pc:sldChg chg="modSp new">
        <pc:chgData name="Hietanen Pinja" userId="S::pinja.hietanen@edu.lahti.fi::d66e33ac-91b0-4fb9-923f-c515ec929998" providerId="AD" clId="Web-{171812A5-D0B2-413E-A882-782E79A86540}" dt="2024-01-16T11:23:00.928" v="34" actId="20577"/>
        <pc:sldMkLst>
          <pc:docMk/>
          <pc:sldMk cId="3338638618" sldId="282"/>
        </pc:sldMkLst>
      </pc:sldChg>
      <pc:sldChg chg="modSp new">
        <pc:chgData name="Hietanen Pinja" userId="S::pinja.hietanen@edu.lahti.fi::d66e33ac-91b0-4fb9-923f-c515ec929998" providerId="AD" clId="Web-{171812A5-D0B2-413E-A882-782E79A86540}" dt="2024-01-16T11:23:25.570" v="37" actId="20577"/>
        <pc:sldMkLst>
          <pc:docMk/>
          <pc:sldMk cId="866448522" sldId="283"/>
        </pc:sldMkLst>
      </pc:sldChg>
      <pc:sldChg chg="modSp new">
        <pc:chgData name="Hietanen Pinja" userId="S::pinja.hietanen@edu.lahti.fi::d66e33ac-91b0-4fb9-923f-c515ec929998" providerId="AD" clId="Web-{171812A5-D0B2-413E-A882-782E79A86540}" dt="2024-01-16T11:23:55.102" v="40" actId="20577"/>
        <pc:sldMkLst>
          <pc:docMk/>
          <pc:sldMk cId="796125132" sldId="284"/>
        </pc:sldMkLst>
      </pc:sldChg>
    </pc:docChg>
  </pc:docChgLst>
  <pc:docChgLst>
    <pc:chgData name="Ala-Akkala Minna" userId="S::minna.ala-akkala@edu.lahti.fi::aba1021f-869f-47a9-a67e-d5c5a0103fd9" providerId="AD" clId="Web-{77313AB7-A1EF-3276-C71A-4A2DCBC9415A}"/>
    <pc:docChg chg="addSld modSld">
      <pc:chgData name="Ala-Akkala Minna" userId="S::minna.ala-akkala@edu.lahti.fi::aba1021f-869f-47a9-a67e-d5c5a0103fd9" providerId="AD" clId="Web-{77313AB7-A1EF-3276-C71A-4A2DCBC9415A}" dt="2025-02-06T06:39:56.154" v="475" actId="20577"/>
      <pc:docMkLst>
        <pc:docMk/>
      </pc:docMkLst>
      <pc:sldChg chg="modSp">
        <pc:chgData name="Ala-Akkala Minna" userId="S::minna.ala-akkala@edu.lahti.fi::aba1021f-869f-47a9-a67e-d5c5a0103fd9" providerId="AD" clId="Web-{77313AB7-A1EF-3276-C71A-4A2DCBC9415A}" dt="2025-02-06T06:28:03.892" v="23" actId="20577"/>
        <pc:sldMkLst>
          <pc:docMk/>
          <pc:sldMk cId="1243994761" sldId="271"/>
        </pc:sldMkLst>
        <pc:spChg chg="mod">
          <ac:chgData name="Ala-Akkala Minna" userId="S::minna.ala-akkala@edu.lahti.fi::aba1021f-869f-47a9-a67e-d5c5a0103fd9" providerId="AD" clId="Web-{77313AB7-A1EF-3276-C71A-4A2DCBC9415A}" dt="2025-02-06T06:28:03.892" v="23" actId="20577"/>
          <ac:spMkLst>
            <pc:docMk/>
            <pc:sldMk cId="1243994761" sldId="271"/>
            <ac:spMk id="4" creationId="{DF105F1A-683E-46F3-8A4A-18EB2978CAD9}"/>
          </ac:spMkLst>
        </pc:spChg>
      </pc:sldChg>
      <pc:sldChg chg="modSp">
        <pc:chgData name="Ala-Akkala Minna" userId="S::minna.ala-akkala@edu.lahti.fi::aba1021f-869f-47a9-a67e-d5c5a0103fd9" providerId="AD" clId="Web-{77313AB7-A1EF-3276-C71A-4A2DCBC9415A}" dt="2025-02-06T06:20:49.797" v="1" actId="20577"/>
        <pc:sldMkLst>
          <pc:docMk/>
          <pc:sldMk cId="2314889249" sldId="277"/>
        </pc:sldMkLst>
        <pc:spChg chg="mod">
          <ac:chgData name="Ala-Akkala Minna" userId="S::minna.ala-akkala@edu.lahti.fi::aba1021f-869f-47a9-a67e-d5c5a0103fd9" providerId="AD" clId="Web-{77313AB7-A1EF-3276-C71A-4A2DCBC9415A}" dt="2025-02-06T06:20:49.797" v="1" actId="20577"/>
          <ac:spMkLst>
            <pc:docMk/>
            <pc:sldMk cId="2314889249" sldId="277"/>
            <ac:spMk id="8" creationId="{D9207C9E-F369-C0A8-B031-E2548F343374}"/>
          </ac:spMkLst>
        </pc:spChg>
      </pc:sldChg>
      <pc:sldChg chg="modSp">
        <pc:chgData name="Ala-Akkala Minna" userId="S::minna.ala-akkala@edu.lahti.fi::aba1021f-869f-47a9-a67e-d5c5a0103fd9" providerId="AD" clId="Web-{77313AB7-A1EF-3276-C71A-4A2DCBC9415A}" dt="2025-02-06T06:39:56.154" v="475" actId="20577"/>
        <pc:sldMkLst>
          <pc:docMk/>
          <pc:sldMk cId="2803552356" sldId="278"/>
        </pc:sldMkLst>
        <pc:spChg chg="mod">
          <ac:chgData name="Ala-Akkala Minna" userId="S::minna.ala-akkala@edu.lahti.fi::aba1021f-869f-47a9-a67e-d5c5a0103fd9" providerId="AD" clId="Web-{77313AB7-A1EF-3276-C71A-4A2DCBC9415A}" dt="2025-02-06T06:39:56.154" v="475" actId="20577"/>
          <ac:spMkLst>
            <pc:docMk/>
            <pc:sldMk cId="2803552356" sldId="278"/>
            <ac:spMk id="3" creationId="{1A506F61-2A5B-E39F-828B-0AA377F8BAF0}"/>
          </ac:spMkLst>
        </pc:spChg>
      </pc:sldChg>
      <pc:sldChg chg="modSp">
        <pc:chgData name="Ala-Akkala Minna" userId="S::minna.ala-akkala@edu.lahti.fi::aba1021f-869f-47a9-a67e-d5c5a0103fd9" providerId="AD" clId="Web-{77313AB7-A1EF-3276-C71A-4A2DCBC9415A}" dt="2025-02-06T06:37:04.570" v="465" actId="20577"/>
        <pc:sldMkLst>
          <pc:docMk/>
          <pc:sldMk cId="3131146348" sldId="286"/>
        </pc:sldMkLst>
        <pc:spChg chg="mod">
          <ac:chgData name="Ala-Akkala Minna" userId="S::minna.ala-akkala@edu.lahti.fi::aba1021f-869f-47a9-a67e-d5c5a0103fd9" providerId="AD" clId="Web-{77313AB7-A1EF-3276-C71A-4A2DCBC9415A}" dt="2025-02-06T06:37:04.570" v="465" actId="20577"/>
          <ac:spMkLst>
            <pc:docMk/>
            <pc:sldMk cId="3131146348" sldId="286"/>
            <ac:spMk id="4" creationId="{3DED02D0-FFF5-490C-C7B2-7AE9E3AE1761}"/>
          </ac:spMkLst>
        </pc:spChg>
      </pc:sldChg>
      <pc:sldChg chg="modSp">
        <pc:chgData name="Ala-Akkala Minna" userId="S::minna.ala-akkala@edu.lahti.fi::aba1021f-869f-47a9-a67e-d5c5a0103fd9" providerId="AD" clId="Web-{77313AB7-A1EF-3276-C71A-4A2DCBC9415A}" dt="2025-02-06T06:27:39.813" v="19" actId="20577"/>
        <pc:sldMkLst>
          <pc:docMk/>
          <pc:sldMk cId="2852507623" sldId="287"/>
        </pc:sldMkLst>
        <pc:spChg chg="mod">
          <ac:chgData name="Ala-Akkala Minna" userId="S::minna.ala-akkala@edu.lahti.fi::aba1021f-869f-47a9-a67e-d5c5a0103fd9" providerId="AD" clId="Web-{77313AB7-A1EF-3276-C71A-4A2DCBC9415A}" dt="2025-02-06T06:27:39.813" v="19" actId="20577"/>
          <ac:spMkLst>
            <pc:docMk/>
            <pc:sldMk cId="2852507623" sldId="287"/>
            <ac:spMk id="3" creationId="{9707F810-D5C5-4755-97BA-F01E315E943B}"/>
          </ac:spMkLst>
        </pc:spChg>
      </pc:sldChg>
      <pc:sldChg chg="modSp">
        <pc:chgData name="Ala-Akkala Minna" userId="S::minna.ala-akkala@edu.lahti.fi::aba1021f-869f-47a9-a67e-d5c5a0103fd9" providerId="AD" clId="Web-{77313AB7-A1EF-3276-C71A-4A2DCBC9415A}" dt="2025-02-06T06:27:55.720" v="21" actId="20577"/>
        <pc:sldMkLst>
          <pc:docMk/>
          <pc:sldMk cId="2944931332" sldId="288"/>
        </pc:sldMkLst>
        <pc:spChg chg="mod">
          <ac:chgData name="Ala-Akkala Minna" userId="S::minna.ala-akkala@edu.lahti.fi::aba1021f-869f-47a9-a67e-d5c5a0103fd9" providerId="AD" clId="Web-{77313AB7-A1EF-3276-C71A-4A2DCBC9415A}" dt="2025-02-06T06:27:55.720" v="21" actId="20577"/>
          <ac:spMkLst>
            <pc:docMk/>
            <pc:sldMk cId="2944931332" sldId="288"/>
            <ac:spMk id="3" creationId="{CA58BB27-B246-BCBB-B164-E2F6DA51845C}"/>
          </ac:spMkLst>
        </pc:spChg>
      </pc:sldChg>
      <pc:sldChg chg="addSp delSp modSp new mod modClrScheme chgLayout">
        <pc:chgData name="Ala-Akkala Minna" userId="S::minna.ala-akkala@edu.lahti.fi::aba1021f-869f-47a9-a67e-d5c5a0103fd9" providerId="AD" clId="Web-{77313AB7-A1EF-3276-C71A-4A2DCBC9415A}" dt="2025-02-06T06:36:32.803" v="464"/>
        <pc:sldMkLst>
          <pc:docMk/>
          <pc:sldMk cId="1099922716" sldId="315"/>
        </pc:sldMkLst>
        <pc:spChg chg="mod">
          <ac:chgData name="Ala-Akkala Minna" userId="S::minna.ala-akkala@edu.lahti.fi::aba1021f-869f-47a9-a67e-d5c5a0103fd9" providerId="AD" clId="Web-{77313AB7-A1EF-3276-C71A-4A2DCBC9415A}" dt="2025-02-06T06:36:32.803" v="464"/>
          <ac:spMkLst>
            <pc:docMk/>
            <pc:sldMk cId="1099922716" sldId="315"/>
            <ac:spMk id="2" creationId="{FBBB0128-7CE1-A579-1A81-12621D6E5E2B}"/>
          </ac:spMkLst>
        </pc:spChg>
        <pc:spChg chg="add del mod">
          <ac:chgData name="Ala-Akkala Minna" userId="S::minna.ala-akkala@edu.lahti.fi::aba1021f-869f-47a9-a67e-d5c5a0103fd9" providerId="AD" clId="Web-{77313AB7-A1EF-3276-C71A-4A2DCBC9415A}" dt="2025-02-06T06:36:32.803" v="464"/>
          <ac:spMkLst>
            <pc:docMk/>
            <pc:sldMk cId="1099922716" sldId="315"/>
            <ac:spMk id="4" creationId="{E9C956F5-4B84-B021-71DB-A6358410EBBB}"/>
          </ac:spMkLst>
        </pc:spChg>
        <pc:spChg chg="mod">
          <ac:chgData name="Ala-Akkala Minna" userId="S::minna.ala-akkala@edu.lahti.fi::aba1021f-869f-47a9-a67e-d5c5a0103fd9" providerId="AD" clId="Web-{77313AB7-A1EF-3276-C71A-4A2DCBC9415A}" dt="2025-02-06T06:36:32.803" v="464"/>
          <ac:spMkLst>
            <pc:docMk/>
            <pc:sldMk cId="1099922716" sldId="315"/>
            <ac:spMk id="6" creationId="{8D90E290-DC20-60F0-1B65-3F1D29AE0147}"/>
          </ac:spMkLst>
        </pc:spChg>
        <pc:spChg chg="mod">
          <ac:chgData name="Ala-Akkala Minna" userId="S::minna.ala-akkala@edu.lahti.fi::aba1021f-869f-47a9-a67e-d5c5a0103fd9" providerId="AD" clId="Web-{77313AB7-A1EF-3276-C71A-4A2DCBC9415A}" dt="2025-02-06T06:36:32.803" v="464"/>
          <ac:spMkLst>
            <pc:docMk/>
            <pc:sldMk cId="1099922716" sldId="315"/>
            <ac:spMk id="7" creationId="{F623D9D6-E645-B027-AC74-3506E3C183FD}"/>
          </ac:spMkLst>
        </pc:spChg>
        <pc:spChg chg="add mod ord">
          <ac:chgData name="Ala-Akkala Minna" userId="S::minna.ala-akkala@edu.lahti.fi::aba1021f-869f-47a9-a67e-d5c5a0103fd9" providerId="AD" clId="Web-{77313AB7-A1EF-3276-C71A-4A2DCBC9415A}" dt="2025-02-06T06:36:32.803" v="464"/>
          <ac:spMkLst>
            <pc:docMk/>
            <pc:sldMk cId="1099922716" sldId="315"/>
            <ac:spMk id="16" creationId="{57FEA300-3885-4A71-5E64-F425224FF222}"/>
          </ac:spMkLst>
        </pc:spChg>
        <pc:picChg chg="add mod ord">
          <ac:chgData name="Ala-Akkala Minna" userId="S::minna.ala-akkala@edu.lahti.fi::aba1021f-869f-47a9-a67e-d5c5a0103fd9" providerId="AD" clId="Web-{77313AB7-A1EF-3276-C71A-4A2DCBC9415A}" dt="2025-02-06T06:36:32.803" v="464"/>
          <ac:picMkLst>
            <pc:docMk/>
            <pc:sldMk cId="1099922716" sldId="315"/>
            <ac:picMk id="17" creationId="{5543D3CB-350E-A09E-1E27-04A7146EDB4F}"/>
          </ac:picMkLst>
        </pc:picChg>
      </pc:sldChg>
      <pc:sldChg chg="modSp">
        <pc:chgData name="Ala-Akkala Minna" userId="S::minna.ala-akkala@edu.lahti.fi::aba1021f-869f-47a9-a67e-d5c5a0103fd9" providerId="AD" clId="Web-{77313AB7-A1EF-3276-C71A-4A2DCBC9415A}" dt="2025-02-06T06:37:15.508" v="466" actId="20577"/>
        <pc:sldMkLst>
          <pc:docMk/>
          <pc:sldMk cId="3908535862" sldId="316"/>
        </pc:sldMkLst>
        <pc:spChg chg="mod">
          <ac:chgData name="Ala-Akkala Minna" userId="S::minna.ala-akkala@edu.lahti.fi::aba1021f-869f-47a9-a67e-d5c5a0103fd9" providerId="AD" clId="Web-{77313AB7-A1EF-3276-C71A-4A2DCBC9415A}" dt="2025-02-06T06:37:15.508" v="466" actId="20577"/>
          <ac:spMkLst>
            <pc:docMk/>
            <pc:sldMk cId="3908535862" sldId="316"/>
            <ac:spMk id="3" creationId="{FBE1AEDE-FC92-040B-AD29-3256D967E6EA}"/>
          </ac:spMkLst>
        </pc:spChg>
      </pc:sldChg>
    </pc:docChg>
  </pc:docChgLst>
  <pc:docChgLst>
    <pc:chgData name="Hietanen Pinja" userId="S::pinja.hietanen@edu.lahti.fi::d66e33ac-91b0-4fb9-923f-c515ec929998" providerId="AD" clId="Web-{45A6FE4D-E743-2FDD-FD91-72D068AD8FE4}"/>
    <pc:docChg chg="addSld delSld modSld">
      <pc:chgData name="Hietanen Pinja" userId="S::pinja.hietanen@edu.lahti.fi::d66e33ac-91b0-4fb9-923f-c515ec929998" providerId="AD" clId="Web-{45A6FE4D-E743-2FDD-FD91-72D068AD8FE4}" dt="2024-02-12T11:34:05.534" v="2" actId="20577"/>
      <pc:docMkLst>
        <pc:docMk/>
      </pc:docMkLst>
      <pc:sldChg chg="modSp">
        <pc:chgData name="Hietanen Pinja" userId="S::pinja.hietanen@edu.lahti.fi::d66e33ac-91b0-4fb9-923f-c515ec929998" providerId="AD" clId="Web-{45A6FE4D-E743-2FDD-FD91-72D068AD8FE4}" dt="2024-02-12T11:34:05.534" v="2" actId="20577"/>
        <pc:sldMkLst>
          <pc:docMk/>
          <pc:sldMk cId="959082287" sldId="299"/>
        </pc:sldMkLst>
      </pc:sldChg>
      <pc:sldChg chg="del">
        <pc:chgData name="Hietanen Pinja" userId="S::pinja.hietanen@edu.lahti.fi::d66e33ac-91b0-4fb9-923f-c515ec929998" providerId="AD" clId="Web-{45A6FE4D-E743-2FDD-FD91-72D068AD8FE4}" dt="2024-02-12T11:33:40.877" v="1"/>
        <pc:sldMkLst>
          <pc:docMk/>
          <pc:sldMk cId="2304931104" sldId="308"/>
        </pc:sldMkLst>
      </pc:sldChg>
      <pc:sldChg chg="add">
        <pc:chgData name="Hietanen Pinja" userId="S::pinja.hietanen@edu.lahti.fi::d66e33ac-91b0-4fb9-923f-c515ec929998" providerId="AD" clId="Web-{45A6FE4D-E743-2FDD-FD91-72D068AD8FE4}" dt="2024-02-12T11:33:36.909" v="0"/>
        <pc:sldMkLst>
          <pc:docMk/>
          <pc:sldMk cId="2912299586" sldId="314"/>
        </pc:sldMkLst>
      </pc:sldChg>
    </pc:docChg>
  </pc:docChgLst>
  <pc:docChgLst>
    <pc:chgData name="Huhtamäki Elina" userId="S::elina.huhtamaki@edu.lahti.fi::7ba836d7-eac8-488a-bb0c-8c96e9530633" providerId="AD" clId="Web-{F80D244F-B609-AC28-3E51-A0605533C448}"/>
    <pc:docChg chg="modSld">
      <pc:chgData name="Huhtamäki Elina" userId="S::elina.huhtamaki@edu.lahti.fi::7ba836d7-eac8-488a-bb0c-8c96e9530633" providerId="AD" clId="Web-{F80D244F-B609-AC28-3E51-A0605533C448}" dt="2025-02-20T06:54:11.070" v="161" actId="20577"/>
      <pc:docMkLst>
        <pc:docMk/>
      </pc:docMkLst>
      <pc:sldChg chg="modSp">
        <pc:chgData name="Huhtamäki Elina" userId="S::elina.huhtamaki@edu.lahti.fi::7ba836d7-eac8-488a-bb0c-8c96e9530633" providerId="AD" clId="Web-{F80D244F-B609-AC28-3E51-A0605533C448}" dt="2025-02-20T06:54:11.070" v="161" actId="20577"/>
        <pc:sldMkLst>
          <pc:docMk/>
          <pc:sldMk cId="378674378" sldId="304"/>
        </pc:sldMkLst>
        <pc:spChg chg="mod">
          <ac:chgData name="Huhtamäki Elina" userId="S::elina.huhtamaki@edu.lahti.fi::7ba836d7-eac8-488a-bb0c-8c96e9530633" providerId="AD" clId="Web-{F80D244F-B609-AC28-3E51-A0605533C448}" dt="2025-02-20T06:54:11.070" v="161" actId="20577"/>
          <ac:spMkLst>
            <pc:docMk/>
            <pc:sldMk cId="378674378" sldId="304"/>
            <ac:spMk id="3" creationId="{B598514D-B65F-3993-2EF1-297301C0BD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4A530-4FA5-46E9-B0AE-8A146F1F330F}" type="datetimeFigureOut">
              <a:rPr lang="fi-FI" smtClean="0"/>
              <a:t>19.2.2025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809C8-F675-4BEC-9F30-249CDE4BE426}" type="slidenum">
              <a:rPr lang="fi-FI" smtClean="0"/>
              <a:t>‹#›</a:t>
            </a:fld>
            <a:endParaRPr lang="fi-FI"/>
          </a:p>
        </p:txBody>
      </p:sp>
    </p:spTree>
    <p:extLst>
      <p:ext uri="{BB962C8B-B14F-4D97-AF65-F5344CB8AC3E}">
        <p14:creationId xmlns:p14="http://schemas.microsoft.com/office/powerpoint/2010/main" val="2186014500"/>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20118062"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8062"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0DB9C281-D145-4239-893C-911D8D6D65AF}" type="datetime1">
              <a:rPr lang="fi-FI" smtClean="0"/>
              <a:t>19.2.2025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1246095" y="1530314"/>
            <a:ext cx="10101610" cy="1999270"/>
          </a:xfrm>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4" y="3821832"/>
            <a:ext cx="1010161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983480"/>
            <a:ext cx="10101610" cy="705894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Kuvan paikkamerkki 17">
            <a:extLst>
              <a:ext uri="{FF2B5EF4-FFF2-40B4-BE49-F238E27FC236}">
                <a16:creationId xmlns:a16="http://schemas.microsoft.com/office/drawing/2014/main" id="{B90455C4-0737-7723-85AF-FB5452AF04C4}"/>
              </a:ext>
            </a:extLst>
          </p:cNvPr>
          <p:cNvSpPr>
            <a:spLocks noGrp="1"/>
          </p:cNvSpPr>
          <p:nvPr>
            <p:ph type="pic" sz="quarter" idx="16"/>
          </p:nvPr>
        </p:nvSpPr>
        <p:spPr>
          <a:xfrm>
            <a:off x="11773590" y="-1"/>
            <a:ext cx="12608822" cy="12248960"/>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5D78AB0-1E3E-4BE6-905A-ACD381D1CF8B}"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53031262-41D2-03E0-EF28-05F206CD08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5643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20118062" cy="3780000"/>
          </a:xfrm>
        </p:spPr>
        <p:txBody>
          <a:bodyPr anchor="t" anchorCtr="0"/>
          <a:lstStyle>
            <a:lvl1pPr algn="l">
              <a:lnSpc>
                <a:spcPct val="80000"/>
              </a:lnSpc>
              <a:defRPr sz="15600" i="1" spc="-390"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20118062" cy="2312110"/>
          </a:xfrm>
        </p:spPr>
        <p:txBody>
          <a:bodyPr/>
          <a:lstStyle>
            <a:lvl1pPr marL="0" indent="0" algn="l">
              <a:spcBef>
                <a:spcPts val="0"/>
              </a:spcBef>
              <a:buNone/>
              <a:defRPr sz="6000" spc="-17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EAD47FB2-A781-446C-AD56-635E44593EDC}"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EA859CC1-6C34-805B-7F1E-BCB9A31EC3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87031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E5788613-9AF2-4141-AB7F-ED1939480364}"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1143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bg>
      <p:bgPr>
        <a:solidFill>
          <a:srgbClr val="005D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352840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4">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2746510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san ylätunniste kuvalla">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44D30D58-4DC4-4227-B34D-1F8C674DA1B8}"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C452E369-2D15-B12D-BEA6-D64EC6639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219870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2">
    <p:bg>
      <p:bgPr>
        <a:solidFill>
          <a:srgbClr val="004F71"/>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49499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3">
    <p:bg>
      <p:bgPr>
        <a:solidFill>
          <a:srgbClr val="097B76"/>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4227982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4">
    <p:bg>
      <p:bgPr>
        <a:solidFill>
          <a:srgbClr val="004F7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1183341" y="0"/>
            <a:ext cx="23199073" cy="12443012"/>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59905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5">
    <p:bg>
      <p:bgPr>
        <a:solidFill>
          <a:srgbClr val="097B76"/>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1183341" y="0"/>
            <a:ext cx="23199073" cy="12443012"/>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48665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20118062"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8062"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0DB9C281-D145-4239-893C-911D8D6D65AF}" type="datetime1">
              <a:rPr lang="fi-FI" smtClean="0"/>
              <a:t>19.2.2025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3702021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san ylätunniste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0FF90519-C918-4EA0-A421-A68412176FA8}"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4987" y="12769727"/>
            <a:ext cx="1066749" cy="378160"/>
          </a:xfrm>
          <a:prstGeom prst="rect">
            <a:avLst/>
          </a:prstGeom>
        </p:spPr>
      </p:pic>
      <p:sp>
        <p:nvSpPr>
          <p:cNvPr id="12" name="Kuva 10">
            <a:extLst>
              <a:ext uri="{FF2B5EF4-FFF2-40B4-BE49-F238E27FC236}">
                <a16:creationId xmlns:a16="http://schemas.microsoft.com/office/drawing/2014/main" id="{96A4BEA9-9361-BA02-88B0-1FCA69BC0865}"/>
              </a:ext>
            </a:extLst>
          </p:cNvPr>
          <p:cNvSpPr/>
          <p:nvPr/>
        </p:nvSpPr>
        <p:spPr>
          <a:xfrm>
            <a:off x="1220422" y="0"/>
            <a:ext cx="23161987" cy="12217808"/>
          </a:xfrm>
          <a:custGeom>
            <a:avLst/>
            <a:gdLst>
              <a:gd name="connsiteX0" fmla="*/ 0 w 23161987"/>
              <a:gd name="connsiteY0" fmla="*/ 0 h 12217808"/>
              <a:gd name="connsiteX1" fmla="*/ 0 w 23161987"/>
              <a:gd name="connsiteY1" fmla="*/ 10875012 h 12217808"/>
              <a:gd name="connsiteX2" fmla="*/ 1343366 w 23161987"/>
              <a:gd name="connsiteY2" fmla="*/ 12217809 h 12217808"/>
              <a:gd name="connsiteX3" fmla="*/ 23161988 w 23161987"/>
              <a:gd name="connsiteY3" fmla="*/ 12217809 h 12217808"/>
            </a:gdLst>
            <a:ahLst/>
            <a:cxnLst>
              <a:cxn ang="0">
                <a:pos x="connsiteX0" y="connsiteY0"/>
              </a:cxn>
              <a:cxn ang="0">
                <a:pos x="connsiteX1" y="connsiteY1"/>
              </a:cxn>
              <a:cxn ang="0">
                <a:pos x="connsiteX2" y="connsiteY2"/>
              </a:cxn>
              <a:cxn ang="0">
                <a:pos x="connsiteX3" y="connsiteY3"/>
              </a:cxn>
            </a:cxnLst>
            <a:rect l="l" t="t" r="r" b="b"/>
            <a:pathLst>
              <a:path w="23161987" h="12217808">
                <a:moveTo>
                  <a:pt x="0" y="0"/>
                </a:moveTo>
                <a:lnTo>
                  <a:pt x="0" y="10875012"/>
                </a:lnTo>
                <a:cubicBezTo>
                  <a:pt x="0" y="11616562"/>
                  <a:pt x="601511" y="12217809"/>
                  <a:pt x="1343366" y="12217809"/>
                </a:cubicBezTo>
                <a:lnTo>
                  <a:pt x="23161988" y="12217809"/>
                </a:lnTo>
              </a:path>
            </a:pathLst>
          </a:custGeom>
          <a:noFill/>
          <a:ln w="25400" cap="flat">
            <a:solidFill>
              <a:srgbClr val="FFFFFF"/>
            </a:solidFill>
            <a:prstDash val="solid"/>
            <a:miter/>
          </a:ln>
        </p:spPr>
        <p:txBody>
          <a:bodyPr rtlCol="0" anchor="ctr"/>
          <a:lstStyle/>
          <a:p>
            <a:endParaRPr lang="fi-FI"/>
          </a:p>
        </p:txBody>
      </p:sp>
    </p:spTree>
    <p:extLst>
      <p:ext uri="{BB962C8B-B14F-4D97-AF65-F5344CB8AC3E}">
        <p14:creationId xmlns:p14="http://schemas.microsoft.com/office/powerpoint/2010/main" val="674790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tsikot j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6C096B54-D2C4-4EF2-92AB-2C17FD154F92}"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582107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027ED85-14A4-418D-A35C-D3365F8FE3A8}" type="datetime1">
              <a:rPr lang="fi-FI" smtClean="0"/>
              <a:t>19.2.2025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EF8582A5-322B-FB75-026D-EDC3BEEB0E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05817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157685"/>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1216550" y="5287314"/>
            <a:ext cx="16200000" cy="2312110"/>
          </a:xfrm>
        </p:spPr>
        <p:txBody>
          <a:bodyPr/>
          <a:lstStyle>
            <a:lvl1pPr marL="0" indent="0" algn="l">
              <a:spcBef>
                <a:spcPts val="0"/>
              </a:spcBef>
              <a:buNone/>
              <a:defRPr sz="48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4225889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petus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157685"/>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1216550" y="5287314"/>
            <a:ext cx="16200000" cy="2312110"/>
          </a:xfrm>
        </p:spPr>
        <p:txBody>
          <a:bodyPr/>
          <a:lstStyle>
            <a:lvl1pPr marL="0" indent="0" algn="l">
              <a:spcBef>
                <a:spcPts val="0"/>
              </a:spcBef>
              <a:buNone/>
              <a:defRPr sz="48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19.2.2025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873474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450F87-E5BC-4FC9-B813-9CD57F13B6A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C0CBBF9-44FA-44A9-8457-7234D3F1CF0F}"/>
              </a:ext>
            </a:extLst>
          </p:cNvPr>
          <p:cNvSpPr>
            <a:spLocks noGrp="1"/>
          </p:cNvSpPr>
          <p:nvPr>
            <p:ph sz="half" idx="1"/>
          </p:nvPr>
        </p:nvSpPr>
        <p:spPr>
          <a:xfrm>
            <a:off x="1676291" y="3651250"/>
            <a:ext cx="10362526" cy="87026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386F6A4-7E35-4C1C-8DD4-79CCBF3D55E8}"/>
              </a:ext>
            </a:extLst>
          </p:cNvPr>
          <p:cNvSpPr>
            <a:spLocks noGrp="1"/>
          </p:cNvSpPr>
          <p:nvPr>
            <p:ph sz="half" idx="2"/>
          </p:nvPr>
        </p:nvSpPr>
        <p:spPr>
          <a:xfrm>
            <a:off x="12343596" y="3651250"/>
            <a:ext cx="10362526" cy="87026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ECEFCD0-0744-4A9B-931D-9FA2F01D867F}"/>
              </a:ext>
            </a:extLst>
          </p:cNvPr>
          <p:cNvSpPr>
            <a:spLocks noGrp="1"/>
          </p:cNvSpPr>
          <p:nvPr>
            <p:ph type="dt" sz="half" idx="10"/>
          </p:nvPr>
        </p:nvSpPr>
        <p:spPr/>
        <p:txBody>
          <a:bodyPr/>
          <a:lstStyle/>
          <a:p>
            <a:fld id="{085620C9-E455-4AC4-B185-2D5C96CDD134}" type="datetimeFigureOut">
              <a:rPr lang="fi-FI" smtClean="0"/>
              <a:t>19.2.2025</a:t>
            </a:fld>
            <a:endParaRPr lang="fi-FI"/>
          </a:p>
        </p:txBody>
      </p:sp>
      <p:sp>
        <p:nvSpPr>
          <p:cNvPr id="6" name="Alatunnisteen paikkamerkki 5">
            <a:extLst>
              <a:ext uri="{FF2B5EF4-FFF2-40B4-BE49-F238E27FC236}">
                <a16:creationId xmlns:a16="http://schemas.microsoft.com/office/drawing/2014/main" id="{9A266C7E-54FA-4FBF-9CF2-CCB4734432B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DA241E1-2452-4300-8D20-0D796EED5ED7}"/>
              </a:ext>
            </a:extLst>
          </p:cNvPr>
          <p:cNvSpPr>
            <a:spLocks noGrp="1"/>
          </p:cNvSpPr>
          <p:nvPr>
            <p:ph type="sldNum" sz="quarter" idx="12"/>
          </p:nvPr>
        </p:nvSpPr>
        <p:spPr/>
        <p:txBody>
          <a:bodyPr/>
          <a:lstStyle/>
          <a:p>
            <a:fld id="{AD396A2E-D70A-4265-93BF-FEA5EF00101A}" type="slidenum">
              <a:rPr lang="fi-FI" smtClean="0"/>
              <a:t>‹#›</a:t>
            </a:fld>
            <a:endParaRPr lang="fi-FI"/>
          </a:p>
        </p:txBody>
      </p:sp>
    </p:spTree>
    <p:extLst>
      <p:ext uri="{BB962C8B-B14F-4D97-AF65-F5344CB8AC3E}">
        <p14:creationId xmlns:p14="http://schemas.microsoft.com/office/powerpoint/2010/main" val="224585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004F71"/>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4842438" y="0"/>
            <a:ext cx="19539976" cy="1098708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12965794"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6800"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AED2B14B-686B-4B23-9894-13E3C79A42E1}" type="datetime1">
              <a:rPr lang="fi-FI" smtClean="0"/>
              <a:t>19.2.2025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189003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097B76"/>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4842438" y="0"/>
            <a:ext cx="19539976" cy="1098708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12965794"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6800"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AED2B14B-686B-4B23-9894-13E3C79A42E1}" type="datetime1">
              <a:rPr lang="fi-FI" smtClean="0"/>
              <a:t>19.2.2025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344739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3474720"/>
            <a:ext cx="21900777"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0E9DFFA2-C3F6-4F20-8D4B-2A153B31F6E0}"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D06E716-3ADA-8B82-8DAF-5072DC717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60868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66DC0223-975B-29AC-9D23-80267C85FF0A}"/>
              </a:ext>
            </a:extLst>
          </p:cNvPr>
          <p:cNvSpPr>
            <a:spLocks noGrp="1"/>
          </p:cNvSpPr>
          <p:nvPr>
            <p:ph type="body" idx="13"/>
          </p:nvPr>
        </p:nvSpPr>
        <p:spPr>
          <a:xfrm>
            <a:off x="1246094" y="2880000"/>
            <a:ext cx="21900776"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5072"/>
            <a:ext cx="21900777" cy="803452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4BFC4554-9C69-4F76-BA91-201ED050B954}"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A0F0A9F6-E3DE-2145-BA19-100EEEF64D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24335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3474000"/>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50BEC71D-0C50-268C-0C76-7AA05EE995B8}"/>
              </a:ext>
            </a:extLst>
          </p:cNvPr>
          <p:cNvSpPr>
            <a:spLocks noGrp="1"/>
          </p:cNvSpPr>
          <p:nvPr>
            <p:ph idx="13"/>
          </p:nvPr>
        </p:nvSpPr>
        <p:spPr>
          <a:xfrm>
            <a:off x="12265200" y="3474000"/>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9E55E61-0059-431B-87EC-3EBD39079295}"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B032C3BD-3FD1-7A8C-30AB-77449DF329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11117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4" y="2880000"/>
            <a:ext cx="1058400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Text Placeholder 4">
            <a:extLst>
              <a:ext uri="{FF2B5EF4-FFF2-40B4-BE49-F238E27FC236}">
                <a16:creationId xmlns:a16="http://schemas.microsoft.com/office/drawing/2014/main" id="{B03193D6-4A33-EEC4-418D-5676D5ED6F2B}"/>
              </a:ext>
            </a:extLst>
          </p:cNvPr>
          <p:cNvSpPr>
            <a:spLocks noGrp="1"/>
          </p:cNvSpPr>
          <p:nvPr>
            <p:ph type="body" sz="quarter" idx="3"/>
          </p:nvPr>
        </p:nvSpPr>
        <p:spPr>
          <a:xfrm>
            <a:off x="12263718" y="2880000"/>
            <a:ext cx="1058400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1" name="Content Placeholder 2">
            <a:extLst>
              <a:ext uri="{FF2B5EF4-FFF2-40B4-BE49-F238E27FC236}">
                <a16:creationId xmlns:a16="http://schemas.microsoft.com/office/drawing/2014/main" id="{876C5D1D-B7E8-EDE3-12FD-82AB006CF339}"/>
              </a:ext>
            </a:extLst>
          </p:cNvPr>
          <p:cNvSpPr>
            <a:spLocks noGrp="1"/>
          </p:cNvSpPr>
          <p:nvPr>
            <p:ph idx="14"/>
          </p:nvPr>
        </p:nvSpPr>
        <p:spPr>
          <a:xfrm>
            <a:off x="12263718"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91AA9C4-6EB0-4AF7-B7DC-4297C70B2609}"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6" name="Kuva 5">
            <a:extLst>
              <a:ext uri="{FF2B5EF4-FFF2-40B4-BE49-F238E27FC236}">
                <a16:creationId xmlns:a16="http://schemas.microsoft.com/office/drawing/2014/main" id="{5E2A1F4C-1E34-418F-97CE-1DD5A10DC0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41643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3" y="2880000"/>
            <a:ext cx="21900777"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Picture Placeholder 7">
            <a:extLst>
              <a:ext uri="{FF2B5EF4-FFF2-40B4-BE49-F238E27FC236}">
                <a16:creationId xmlns:a16="http://schemas.microsoft.com/office/drawing/2014/main" id="{236D5413-0C3B-6790-963C-5E9FE900A779}"/>
              </a:ext>
            </a:extLst>
          </p:cNvPr>
          <p:cNvSpPr>
            <a:spLocks noGrp="1"/>
          </p:cNvSpPr>
          <p:nvPr>
            <p:ph type="pic" sz="quarter" idx="15"/>
          </p:nvPr>
        </p:nvSpPr>
        <p:spPr>
          <a:xfrm>
            <a:off x="12192000" y="4007225"/>
            <a:ext cx="10954871" cy="8035200"/>
          </a:xfrm>
          <a:solidFill>
            <a:schemeClr val="bg1">
              <a:lumMod val="95000"/>
            </a:schemeClr>
          </a:solidFill>
        </p:spPr>
        <p:txBody>
          <a:bodyPr anchor="ctr" anchorCtr="0"/>
          <a:lstStyle>
            <a:lvl1pPr marL="0" indent="0" algn="ctr">
              <a:buNone/>
              <a:defRPr sz="1800"/>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4673D76-C008-4D4E-A6B8-CD16E652CAD2}" type="datetime1">
              <a:rPr lang="fi-FI" smtClean="0"/>
              <a:t>19.2.2025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D38DCC06-7C25-BA15-CAD1-11175AFE6E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267734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1246094" y="1530314"/>
            <a:ext cx="21900777" cy="109401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1246094" y="3474720"/>
            <a:ext cx="21900777" cy="856488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17532626" y="12783668"/>
            <a:ext cx="5239910" cy="569632"/>
          </a:xfrm>
          <a:prstGeom prst="rect">
            <a:avLst/>
          </a:prstGeom>
        </p:spPr>
        <p:txBody>
          <a:bodyPr vert="horz" lIns="0" tIns="0" rIns="0" bIns="0" rtlCol="0" anchor="ctr"/>
          <a:lstStyle>
            <a:lvl1pPr algn="ctr">
              <a:defRPr sz="1800">
                <a:solidFill>
                  <a:schemeClr val="tx2"/>
                </a:solidFill>
              </a:defRPr>
            </a:lvl1pPr>
          </a:lstStyle>
          <a:p>
            <a:fld id="{FD1E28E1-38B7-4D72-9E55-AFE47C4FB7F1}" type="datetime1">
              <a:rPr lang="fi-FI" smtClean="0"/>
              <a:t>19.2.2025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8076675" y="12783668"/>
            <a:ext cx="8229064" cy="569632"/>
          </a:xfrm>
          <a:prstGeom prst="rect">
            <a:avLst/>
          </a:prstGeom>
        </p:spPr>
        <p:txBody>
          <a:bodyPr vert="horz" lIns="0" tIns="0" rIns="0" bIns="0" rtlCol="0" anchor="ctr"/>
          <a:lstStyle>
            <a:lvl1pPr algn="ctr">
              <a:defRPr sz="18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23047792" y="12783668"/>
            <a:ext cx="771432" cy="569632"/>
          </a:xfrm>
          <a:prstGeom prst="rect">
            <a:avLst/>
          </a:prstGeom>
        </p:spPr>
        <p:txBody>
          <a:bodyPr vert="horz" lIns="0" tIns="0" rIns="0" bIns="0" rtlCol="0" anchor="ctr"/>
          <a:lstStyle>
            <a:lvl1pPr algn="r">
              <a:defRPr sz="1800">
                <a:solidFill>
                  <a:schemeClr val="tx2"/>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6" r:id="rId3"/>
    <p:sldLayoutId id="2147483678" r:id="rId4"/>
    <p:sldLayoutId id="2147483650" r:id="rId5"/>
    <p:sldLayoutId id="2147483667" r:id="rId6"/>
    <p:sldLayoutId id="2147483662" r:id="rId7"/>
    <p:sldLayoutId id="2147483663" r:id="rId8"/>
    <p:sldLayoutId id="2147483668" r:id="rId9"/>
    <p:sldLayoutId id="2147483664" r:id="rId10"/>
    <p:sldLayoutId id="2147483665" r:id="rId11"/>
    <p:sldLayoutId id="2147483669" r:id="rId12"/>
    <p:sldLayoutId id="2147483670" r:id="rId13"/>
    <p:sldLayoutId id="2147483679" r:id="rId14"/>
    <p:sldLayoutId id="2147483674" r:id="rId15"/>
    <p:sldLayoutId id="2147483676" r:id="rId16"/>
    <p:sldLayoutId id="2147483680" r:id="rId17"/>
    <p:sldLayoutId id="2147483671" r:id="rId18"/>
    <p:sldLayoutId id="2147483681" r:id="rId19"/>
    <p:sldLayoutId id="2147483672" r:id="rId20"/>
    <p:sldLayoutId id="2147483673" r:id="rId21"/>
    <p:sldLayoutId id="2147483654" r:id="rId22"/>
    <p:sldLayoutId id="2147483655" r:id="rId23"/>
    <p:sldLayoutId id="2147483675" r:id="rId24"/>
    <p:sldLayoutId id="2147483682" r:id="rId25"/>
    <p:sldLayoutId id="2147483683" r:id="rId26"/>
  </p:sldLayoutIdLst>
  <p:hf hdr="0" ftr="0"/>
  <p:txStyles>
    <p:titleStyle>
      <a:lvl1pPr algn="l" defTabSz="914400" rtl="0" eaLnBrk="1" latinLnBrk="0" hangingPunct="1">
        <a:lnSpc>
          <a:spcPct val="90000"/>
        </a:lnSpc>
        <a:spcBef>
          <a:spcPct val="0"/>
        </a:spcBef>
        <a:buNone/>
        <a:defRPr sz="6000" b="1" kern="1200" spc="-100" baseline="0">
          <a:solidFill>
            <a:schemeClr val="tx2"/>
          </a:solidFill>
          <a:latin typeface="+mj-lt"/>
          <a:ea typeface="+mj-ea"/>
          <a:cs typeface="+mj-cs"/>
        </a:defRPr>
      </a:lvl1pPr>
    </p:titleStyle>
    <p:bodyStyle>
      <a:lvl1pPr marL="358775" indent="-358775" algn="l" defTabSz="914400" rtl="0" eaLnBrk="1" latinLnBrk="0" hangingPunct="1">
        <a:lnSpc>
          <a:spcPct val="100000"/>
        </a:lnSpc>
        <a:spcBef>
          <a:spcPts val="1700"/>
        </a:spcBef>
        <a:buFont typeface="Arial" panose="020B0604020202020204" pitchFamily="34" charset="0"/>
        <a:buChar char="•"/>
        <a:defRPr sz="3500" kern="1200">
          <a:solidFill>
            <a:schemeClr val="tx1"/>
          </a:solidFill>
          <a:latin typeface="+mn-lt"/>
          <a:ea typeface="+mn-ea"/>
          <a:cs typeface="+mn-cs"/>
        </a:defRPr>
      </a:lvl1pPr>
      <a:lvl2pPr marL="717550"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2pPr>
      <a:lvl3pPr marL="1076325"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3pPr>
      <a:lvl4pPr marL="1435100"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4pPr>
      <a:lvl5pPr marL="1792288" indent="-357188"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ikitravel.org/fi/Ransk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eperusteet.opintopolku.fi/#/fi/opetussuunnitelma/54589/perusopetus%2Ftiedot/vuosiluokkakokonaisuus/61474/oppiaine/11021339"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Hyppyrimäki">
            <a:extLst>
              <a:ext uri="{FF2B5EF4-FFF2-40B4-BE49-F238E27FC236}">
                <a16:creationId xmlns:a16="http://schemas.microsoft.com/office/drawing/2014/main" id="{52B2B4E7-7656-188D-FBCB-063A5FAB8DD3}"/>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41" t="36" b="277"/>
          <a:stretch/>
        </p:blipFill>
        <p:spPr>
          <a:xfrm>
            <a:off x="4842438" y="0"/>
            <a:ext cx="19539976" cy="10987088"/>
          </a:xfrm>
        </p:spPr>
      </p:pic>
      <p:sp>
        <p:nvSpPr>
          <p:cNvPr id="5" name="Otsikko 4">
            <a:extLst>
              <a:ext uri="{FF2B5EF4-FFF2-40B4-BE49-F238E27FC236}">
                <a16:creationId xmlns:a16="http://schemas.microsoft.com/office/drawing/2014/main" id="{F1E5641B-E521-58E4-9CAD-983E7334736B}"/>
              </a:ext>
            </a:extLst>
          </p:cNvPr>
          <p:cNvSpPr>
            <a:spLocks noGrp="1"/>
          </p:cNvSpPr>
          <p:nvPr>
            <p:ph type="ctrTitle"/>
          </p:nvPr>
        </p:nvSpPr>
        <p:spPr/>
        <p:txBody>
          <a:bodyPr/>
          <a:lstStyle/>
          <a:p>
            <a:r>
              <a:rPr lang="fi-FI"/>
              <a:t>Kivimaan koulu</a:t>
            </a:r>
          </a:p>
        </p:txBody>
      </p:sp>
      <p:sp>
        <p:nvSpPr>
          <p:cNvPr id="6" name="Alaotsikko 5">
            <a:extLst>
              <a:ext uri="{FF2B5EF4-FFF2-40B4-BE49-F238E27FC236}">
                <a16:creationId xmlns:a16="http://schemas.microsoft.com/office/drawing/2014/main" id="{35496E0E-5A86-066E-131B-4FE2C2FB85C8}"/>
              </a:ext>
            </a:extLst>
          </p:cNvPr>
          <p:cNvSpPr>
            <a:spLocks noGrp="1"/>
          </p:cNvSpPr>
          <p:nvPr>
            <p:ph type="subTitle" idx="1"/>
          </p:nvPr>
        </p:nvSpPr>
        <p:spPr/>
        <p:txBody>
          <a:bodyPr vert="horz" lIns="0" tIns="0" rIns="0" bIns="0" rtlCol="0" anchor="t">
            <a:noAutofit/>
          </a:bodyPr>
          <a:lstStyle/>
          <a:p>
            <a:r>
              <a:rPr lang="fi-FI"/>
              <a:t>Valinnaisaineet 8. luokalle</a:t>
            </a:r>
          </a:p>
          <a:p>
            <a:r>
              <a:rPr lang="fi-FI"/>
              <a:t>Lukuvuosi 2025-26</a:t>
            </a:r>
          </a:p>
        </p:txBody>
      </p:sp>
      <p:sp>
        <p:nvSpPr>
          <p:cNvPr id="2" name="Päivämäärän paikkamerkki 1">
            <a:extLst>
              <a:ext uri="{FF2B5EF4-FFF2-40B4-BE49-F238E27FC236}">
                <a16:creationId xmlns:a16="http://schemas.microsoft.com/office/drawing/2014/main" id="{F3A88036-F4AE-D2DD-7E83-06987169180A}"/>
              </a:ext>
            </a:extLst>
          </p:cNvPr>
          <p:cNvSpPr>
            <a:spLocks noGrp="1"/>
          </p:cNvSpPr>
          <p:nvPr>
            <p:ph type="dt" sz="half" idx="10"/>
          </p:nvPr>
        </p:nvSpPr>
        <p:spPr/>
        <p:txBody>
          <a:bodyPr/>
          <a:lstStyle/>
          <a:p>
            <a:fld id="{51F8264D-8506-4123-96FF-6A0C29773733}" type="datetime1">
              <a:rPr lang="fi-FI" smtClean="0"/>
              <a:t>19.2.2025</a:t>
            </a:fld>
            <a:endParaRPr lang="fi-FI"/>
          </a:p>
        </p:txBody>
      </p:sp>
    </p:spTree>
    <p:extLst>
      <p:ext uri="{BB962C8B-B14F-4D97-AF65-F5344CB8AC3E}">
        <p14:creationId xmlns:p14="http://schemas.microsoft.com/office/powerpoint/2010/main" val="402253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7C4C-0276-B2BC-400C-5E1D282F20D6}"/>
              </a:ext>
            </a:extLst>
          </p:cNvPr>
          <p:cNvSpPr>
            <a:spLocks noGrp="1"/>
          </p:cNvSpPr>
          <p:nvPr>
            <p:ph type="title"/>
          </p:nvPr>
        </p:nvSpPr>
        <p:spPr/>
        <p:txBody>
          <a:bodyPr/>
          <a:lstStyle/>
          <a:p>
            <a:r>
              <a:rPr lang="en-US" err="1"/>
              <a:t>Kotitalouden</a:t>
            </a:r>
            <a:r>
              <a:rPr lang="en-US"/>
              <a:t> </a:t>
            </a:r>
            <a:r>
              <a:rPr lang="en-US" err="1"/>
              <a:t>makumatka</a:t>
            </a:r>
            <a:r>
              <a:rPr lang="en-US"/>
              <a:t> </a:t>
            </a:r>
            <a:r>
              <a:rPr lang="en-US" err="1"/>
              <a:t>Suomen</a:t>
            </a:r>
            <a:r>
              <a:rPr lang="en-US"/>
              <a:t> </a:t>
            </a:r>
            <a:r>
              <a:rPr lang="en-US" err="1"/>
              <a:t>kautta</a:t>
            </a:r>
            <a:r>
              <a:rPr lang="en-US"/>
              <a:t> </a:t>
            </a:r>
            <a:r>
              <a:rPr lang="en-US" err="1"/>
              <a:t>eurooppaan</a:t>
            </a:r>
            <a:r>
              <a:rPr lang="en-US"/>
              <a:t> (2vvt)</a:t>
            </a:r>
          </a:p>
        </p:txBody>
      </p:sp>
      <p:sp>
        <p:nvSpPr>
          <p:cNvPr id="4" name="Content Placeholder 3">
            <a:extLst>
              <a:ext uri="{FF2B5EF4-FFF2-40B4-BE49-F238E27FC236}">
                <a16:creationId xmlns:a16="http://schemas.microsoft.com/office/drawing/2014/main" id="{6051B301-DD40-FE99-7592-253EBE58EEE0}"/>
              </a:ext>
            </a:extLst>
          </p:cNvPr>
          <p:cNvSpPr>
            <a:spLocks noGrp="1"/>
          </p:cNvSpPr>
          <p:nvPr>
            <p:ph idx="1"/>
          </p:nvPr>
        </p:nvSpPr>
        <p:spPr/>
        <p:txBody>
          <a:bodyPr vert="horz" lIns="0" tIns="0" rIns="0" bIns="0" rtlCol="0" anchor="t">
            <a:noAutofit/>
          </a:bodyPr>
          <a:lstStyle/>
          <a:p>
            <a:pPr marL="0" indent="0">
              <a:buNone/>
            </a:pPr>
            <a:r>
              <a:rPr lang="en-US" sz="4400" b="1" err="1">
                <a:solidFill>
                  <a:srgbClr val="000000"/>
                </a:solidFill>
                <a:ea typeface="+mn-lt"/>
                <a:cs typeface="+mn-lt"/>
              </a:rPr>
              <a:t>Syvennetään</a:t>
            </a:r>
            <a:r>
              <a:rPr lang="en-US" sz="4400" b="1">
                <a:ea typeface="+mn-lt"/>
                <a:cs typeface="+mn-lt"/>
              </a:rPr>
              <a:t> </a:t>
            </a:r>
            <a:r>
              <a:rPr lang="en-US" sz="4400" b="1" err="1">
                <a:ea typeface="+mn-lt"/>
                <a:cs typeface="+mn-lt"/>
              </a:rPr>
              <a:t>perusruoanvalmistuksen</a:t>
            </a:r>
            <a:r>
              <a:rPr lang="en-US" sz="4400" b="1">
                <a:ea typeface="+mn-lt"/>
                <a:cs typeface="+mn-lt"/>
              </a:rPr>
              <a:t> ja –</a:t>
            </a:r>
            <a:r>
              <a:rPr lang="en-US" sz="4400" b="1" err="1">
                <a:ea typeface="+mn-lt"/>
                <a:cs typeface="+mn-lt"/>
              </a:rPr>
              <a:t>leivonnan</a:t>
            </a:r>
            <a:r>
              <a:rPr lang="en-US" sz="4400" b="1">
                <a:ea typeface="+mn-lt"/>
                <a:cs typeface="+mn-lt"/>
              </a:rPr>
              <a:t> </a:t>
            </a:r>
            <a:r>
              <a:rPr lang="en-US" sz="4400" b="1" err="1">
                <a:ea typeface="+mn-lt"/>
                <a:cs typeface="+mn-lt"/>
              </a:rPr>
              <a:t>tietoja</a:t>
            </a:r>
            <a:r>
              <a:rPr lang="en-US" sz="4400" b="1">
                <a:ea typeface="+mn-lt"/>
                <a:cs typeface="+mn-lt"/>
              </a:rPr>
              <a:t> ja </a:t>
            </a:r>
            <a:r>
              <a:rPr lang="en-US" sz="4400" b="1" err="1">
                <a:ea typeface="+mn-lt"/>
                <a:cs typeface="+mn-lt"/>
              </a:rPr>
              <a:t>taitoja</a:t>
            </a:r>
            <a:r>
              <a:rPr lang="en-US" sz="4400" b="1">
                <a:ea typeface="+mn-lt"/>
                <a:cs typeface="+mn-lt"/>
              </a:rPr>
              <a:t>. </a:t>
            </a:r>
            <a:r>
              <a:rPr lang="en-US" sz="4400" b="1" err="1">
                <a:ea typeface="+mn-lt"/>
                <a:cs typeface="+mn-lt"/>
              </a:rPr>
              <a:t>Tutustutaan</a:t>
            </a:r>
            <a:r>
              <a:rPr lang="en-US" sz="4400" b="1">
                <a:ea typeface="+mn-lt"/>
                <a:cs typeface="+mn-lt"/>
              </a:rPr>
              <a:t> </a:t>
            </a:r>
            <a:r>
              <a:rPr lang="en-US" sz="4400" b="1" err="1">
                <a:ea typeface="+mn-lt"/>
                <a:cs typeface="+mn-lt"/>
              </a:rPr>
              <a:t>suomalaisiin</a:t>
            </a:r>
            <a:r>
              <a:rPr lang="en-US" sz="4400" b="1">
                <a:ea typeface="+mn-lt"/>
                <a:cs typeface="+mn-lt"/>
              </a:rPr>
              <a:t> </a:t>
            </a:r>
            <a:r>
              <a:rPr lang="en-US" sz="4400" b="1" err="1">
                <a:ea typeface="+mn-lt"/>
                <a:cs typeface="+mn-lt"/>
              </a:rPr>
              <a:t>perinneruoka-alueisiin</a:t>
            </a:r>
            <a:r>
              <a:rPr lang="en-US" sz="4400" b="1">
                <a:ea typeface="+mn-lt"/>
                <a:cs typeface="+mn-lt"/>
              </a:rPr>
              <a:t> ja </a:t>
            </a:r>
            <a:r>
              <a:rPr lang="en-US" sz="4400" b="1" err="1">
                <a:ea typeface="+mn-lt"/>
                <a:cs typeface="+mn-lt"/>
              </a:rPr>
              <a:t>juhlakulttuuriin</a:t>
            </a:r>
            <a:r>
              <a:rPr lang="en-US" sz="4400" b="1">
                <a:ea typeface="+mn-lt"/>
                <a:cs typeface="+mn-lt"/>
              </a:rPr>
              <a:t> </a:t>
            </a:r>
            <a:r>
              <a:rPr lang="en-US" sz="4400" b="1" err="1">
                <a:ea typeface="+mn-lt"/>
                <a:cs typeface="+mn-lt"/>
              </a:rPr>
              <a:t>sekä</a:t>
            </a:r>
            <a:r>
              <a:rPr lang="en-US" sz="4400" b="1">
                <a:ea typeface="+mn-lt"/>
                <a:cs typeface="+mn-lt"/>
              </a:rPr>
              <a:t> </a:t>
            </a:r>
            <a:r>
              <a:rPr lang="en-US" sz="4400" b="1" err="1">
                <a:ea typeface="+mn-lt"/>
                <a:cs typeface="+mn-lt"/>
              </a:rPr>
              <a:t>Euroopan</a:t>
            </a:r>
            <a:r>
              <a:rPr lang="en-US" sz="4400" b="1">
                <a:ea typeface="+mn-lt"/>
                <a:cs typeface="+mn-lt"/>
              </a:rPr>
              <a:t> maiden </a:t>
            </a:r>
            <a:r>
              <a:rPr lang="en-US" sz="4400" b="1" err="1">
                <a:ea typeface="+mn-lt"/>
                <a:cs typeface="+mn-lt"/>
              </a:rPr>
              <a:t>ruokakulttuureihin</a:t>
            </a:r>
            <a:r>
              <a:rPr lang="en-US" sz="4400" b="1">
                <a:ea typeface="+mn-lt"/>
                <a:cs typeface="+mn-lt"/>
              </a:rPr>
              <a:t> </a:t>
            </a:r>
            <a:r>
              <a:rPr lang="en-US" sz="4400" b="1" err="1">
                <a:ea typeface="+mn-lt"/>
                <a:cs typeface="+mn-lt"/>
              </a:rPr>
              <a:t>itse</a:t>
            </a:r>
            <a:r>
              <a:rPr lang="en-US" sz="4400" b="1">
                <a:ea typeface="+mn-lt"/>
                <a:cs typeface="+mn-lt"/>
              </a:rPr>
              <a:t> </a:t>
            </a:r>
            <a:r>
              <a:rPr lang="en-US" sz="4400" b="1" err="1">
                <a:ea typeface="+mn-lt"/>
                <a:cs typeface="+mn-lt"/>
              </a:rPr>
              <a:t>suunnitellen</a:t>
            </a:r>
            <a:r>
              <a:rPr lang="en-US" sz="4400" b="1">
                <a:ea typeface="+mn-lt"/>
                <a:cs typeface="+mn-lt"/>
              </a:rPr>
              <a:t> ja </a:t>
            </a:r>
            <a:r>
              <a:rPr lang="en-US" sz="4400" b="1" err="1">
                <a:ea typeface="+mn-lt"/>
                <a:cs typeface="+mn-lt"/>
              </a:rPr>
              <a:t>tehden</a:t>
            </a:r>
            <a:r>
              <a:rPr lang="en-US" sz="4400" b="1">
                <a:ea typeface="+mn-lt"/>
                <a:cs typeface="+mn-lt"/>
              </a:rPr>
              <a:t>.</a:t>
            </a:r>
          </a:p>
          <a:p>
            <a:pPr marL="0" indent="0">
              <a:buNone/>
            </a:pPr>
            <a:endParaRPr lang="en-US" sz="3600" b="1">
              <a:solidFill>
                <a:srgbClr val="FF0000"/>
              </a:solidFill>
            </a:endParaRPr>
          </a:p>
          <a:p>
            <a:pPr marL="0" indent="0">
              <a:buNone/>
            </a:pPr>
            <a:endParaRPr lang="en-US" sz="3600" b="1">
              <a:solidFill>
                <a:srgbClr val="FF0000"/>
              </a:solidFill>
            </a:endParaRPr>
          </a:p>
        </p:txBody>
      </p:sp>
      <p:sp>
        <p:nvSpPr>
          <p:cNvPr id="5" name="Picture Placeholder 4">
            <a:extLst>
              <a:ext uri="{FF2B5EF4-FFF2-40B4-BE49-F238E27FC236}">
                <a16:creationId xmlns:a16="http://schemas.microsoft.com/office/drawing/2014/main" id="{06273330-AAE4-399D-4E24-886BAF6AA863}"/>
              </a:ext>
            </a:extLst>
          </p:cNvPr>
          <p:cNvSpPr>
            <a:spLocks noGrp="1"/>
          </p:cNvSpPr>
          <p:nvPr>
            <p:ph type="pic" sz="quarter" idx="15"/>
          </p:nvPr>
        </p:nvSpPr>
        <p:spPr/>
      </p:sp>
      <p:sp>
        <p:nvSpPr>
          <p:cNvPr id="6" name="Date Placeholder 5">
            <a:extLst>
              <a:ext uri="{FF2B5EF4-FFF2-40B4-BE49-F238E27FC236}">
                <a16:creationId xmlns:a16="http://schemas.microsoft.com/office/drawing/2014/main" id="{1CC1F66C-B3E8-C0E9-5732-2D6F0D1ECBAB}"/>
              </a:ext>
            </a:extLst>
          </p:cNvPr>
          <p:cNvSpPr>
            <a:spLocks noGrp="1"/>
          </p:cNvSpPr>
          <p:nvPr>
            <p:ph type="dt" sz="half" idx="10"/>
          </p:nvPr>
        </p:nvSpPr>
        <p:spPr/>
        <p:txBody>
          <a:bodyPr/>
          <a:lstStyle/>
          <a:p>
            <a:fld id="{C4673D76-C008-4D4E-A6B8-CD16E652CAD2}" type="datetime1">
              <a:rPr lang="fi-FI" smtClean="0"/>
              <a:t>19.2.2025</a:t>
            </a:fld>
            <a:endParaRPr lang="fi-FI"/>
          </a:p>
        </p:txBody>
      </p:sp>
      <p:sp>
        <p:nvSpPr>
          <p:cNvPr id="7" name="Slide Number Placeholder 6">
            <a:extLst>
              <a:ext uri="{FF2B5EF4-FFF2-40B4-BE49-F238E27FC236}">
                <a16:creationId xmlns:a16="http://schemas.microsoft.com/office/drawing/2014/main" id="{0BD27BAB-89A5-999B-91BC-77C4B9887620}"/>
              </a:ext>
            </a:extLst>
          </p:cNvPr>
          <p:cNvSpPr>
            <a:spLocks noGrp="1"/>
          </p:cNvSpPr>
          <p:nvPr>
            <p:ph type="sldNum" sz="quarter" idx="12"/>
          </p:nvPr>
        </p:nvSpPr>
        <p:spPr/>
        <p:txBody>
          <a:bodyPr/>
          <a:lstStyle/>
          <a:p>
            <a:fld id="{31160B98-140E-4345-B1A3-2A7247C42973}" type="slidenum">
              <a:rPr lang="fi-FI" smtClean="0"/>
              <a:t>10</a:t>
            </a:fld>
            <a:endParaRPr lang="fi-FI"/>
          </a:p>
        </p:txBody>
      </p:sp>
      <p:pic>
        <p:nvPicPr>
          <p:cNvPr id="9" name="Content Placeholder 5">
            <a:extLst>
              <a:ext uri="{FF2B5EF4-FFF2-40B4-BE49-F238E27FC236}">
                <a16:creationId xmlns:a16="http://schemas.microsoft.com/office/drawing/2014/main" id="{51DF4C41-3F72-6B35-DEF6-3D8B6806ABED}"/>
              </a:ext>
            </a:extLst>
          </p:cNvPr>
          <p:cNvPicPr>
            <a:picLocks noChangeAspect="1"/>
          </p:cNvPicPr>
          <p:nvPr/>
        </p:nvPicPr>
        <p:blipFill rotWithShape="1">
          <a:blip r:embed="rId2"/>
          <a:srcRect t="18843" r="1" b="9643"/>
          <a:stretch/>
        </p:blipFill>
        <p:spPr>
          <a:xfrm>
            <a:off x="12034027" y="4026149"/>
            <a:ext cx="11087149" cy="8017885"/>
          </a:xfrm>
          <a:prstGeom prst="rect">
            <a:avLst/>
          </a:prstGeom>
          <a:noFill/>
        </p:spPr>
      </p:pic>
    </p:spTree>
    <p:extLst>
      <p:ext uri="{BB962C8B-B14F-4D97-AF65-F5344CB8AC3E}">
        <p14:creationId xmlns:p14="http://schemas.microsoft.com/office/powerpoint/2010/main" val="117440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372A0A-AF9F-9D06-18D6-2895DDBEC24E}"/>
              </a:ext>
            </a:extLst>
          </p:cNvPr>
          <p:cNvSpPr>
            <a:spLocks noGrp="1"/>
          </p:cNvSpPr>
          <p:nvPr>
            <p:ph type="title"/>
          </p:nvPr>
        </p:nvSpPr>
        <p:spPr>
          <a:xfrm>
            <a:off x="1246094" y="1530314"/>
            <a:ext cx="21900777" cy="1094014"/>
          </a:xfrm>
        </p:spPr>
        <p:txBody>
          <a:bodyPr anchor="t">
            <a:normAutofit/>
          </a:bodyPr>
          <a:lstStyle/>
          <a:p>
            <a:r>
              <a:rPr lang="fi-FI"/>
              <a:t>Teknisen työn taito- ja taideaine valinnainen (2vvt)</a:t>
            </a:r>
          </a:p>
        </p:txBody>
      </p:sp>
      <p:sp>
        <p:nvSpPr>
          <p:cNvPr id="15" name="Text Placeholder 2">
            <a:extLst>
              <a:ext uri="{FF2B5EF4-FFF2-40B4-BE49-F238E27FC236}">
                <a16:creationId xmlns:a16="http://schemas.microsoft.com/office/drawing/2014/main" id="{C905BD58-435E-91B1-4F7B-678A8FC37EB8}"/>
              </a:ext>
            </a:extLst>
          </p:cNvPr>
          <p:cNvSpPr>
            <a:spLocks noGrp="1"/>
          </p:cNvSpPr>
          <p:nvPr>
            <p:ph type="body" idx="13"/>
          </p:nvPr>
        </p:nvSpPr>
        <p:spPr>
          <a:xfrm>
            <a:off x="1246093" y="2880000"/>
            <a:ext cx="21900777" cy="936000"/>
          </a:xfrm>
        </p:spPr>
        <p:txBody>
          <a:bodyPr anchor="t">
            <a:normAutofit/>
          </a:bodyPr>
          <a:lstStyle/>
          <a:p>
            <a:pPr>
              <a:spcAft>
                <a:spcPts val="600"/>
              </a:spcAft>
            </a:pPr>
            <a:r>
              <a:rPr lang="en-US" sz="5400" b="0" err="1"/>
              <a:t>Kiinnostaako</a:t>
            </a:r>
            <a:r>
              <a:rPr lang="en-US" sz="5400" b="0"/>
              <a:t> </a:t>
            </a:r>
            <a:r>
              <a:rPr lang="en-US" sz="5400" b="0" err="1"/>
              <a:t>käsillä</a:t>
            </a:r>
            <a:r>
              <a:rPr lang="en-US" sz="5400" b="0"/>
              <a:t> </a:t>
            </a:r>
            <a:r>
              <a:rPr lang="en-US" sz="5400" b="0" err="1"/>
              <a:t>tekeminen</a:t>
            </a:r>
            <a:r>
              <a:rPr lang="en-US" sz="5400" b="0"/>
              <a:t>?</a:t>
            </a:r>
            <a:endParaRPr lang="fi-FI" sz="5400"/>
          </a:p>
        </p:txBody>
      </p:sp>
      <p:sp>
        <p:nvSpPr>
          <p:cNvPr id="3" name="Sisällön paikkamerkki 2">
            <a:extLst>
              <a:ext uri="{FF2B5EF4-FFF2-40B4-BE49-F238E27FC236}">
                <a16:creationId xmlns:a16="http://schemas.microsoft.com/office/drawing/2014/main" id="{BCADD523-BFB8-F6CD-2887-473FB0FFF440}"/>
              </a:ext>
            </a:extLst>
          </p:cNvPr>
          <p:cNvSpPr>
            <a:spLocks noGrp="1"/>
          </p:cNvSpPr>
          <p:nvPr>
            <p:ph idx="1"/>
          </p:nvPr>
        </p:nvSpPr>
        <p:spPr>
          <a:xfrm>
            <a:off x="1246094" y="4007224"/>
            <a:ext cx="10584000" cy="8035200"/>
          </a:xfrm>
        </p:spPr>
        <p:txBody>
          <a:bodyPr vert="horz" lIns="0" tIns="0" rIns="0" bIns="0" rtlCol="0" anchor="t">
            <a:normAutofit/>
          </a:bodyPr>
          <a:lstStyle/>
          <a:p>
            <a:pPr marL="0" indent="0">
              <a:buNone/>
            </a:pPr>
            <a:r>
              <a:rPr lang="fi-FI" sz="3600"/>
              <a:t>Tule toteuttamaan omia suunnitelmiasi erilaisista materiaaleista.</a:t>
            </a:r>
          </a:p>
          <a:p>
            <a:pPr marL="0" indent="0">
              <a:buNone/>
            </a:pPr>
            <a:r>
              <a:rPr lang="fi-FI" sz="3600"/>
              <a:t>Kurssilla opit työskentelemään erilaisilla koneilla oikein ja turvallisesti. Käytössäsi on kaikki teknisen työn ja halutessasi tekstiilityön tilat ja välineet.</a:t>
            </a:r>
          </a:p>
          <a:p>
            <a:pPr marL="0" indent="0">
              <a:buNone/>
            </a:pPr>
            <a:r>
              <a:rPr lang="fi-FI" sz="3600"/>
              <a:t>Voit työskennellä itsenäisesti tai ryhmässä.</a:t>
            </a:r>
          </a:p>
        </p:txBody>
      </p:sp>
      <p:pic>
        <p:nvPicPr>
          <p:cNvPr id="4" name="Kuvan paikkamerkki 3" descr="tehdä työtä, lauta, puu, lankku, määrä, työkalu, työpaja, rakentaminen, korjaus, vasara, rikki, puutavara, ase, puuseppä, työntekijä, puutyöt, kirvesmiehen, puinen, DIY, puutavara, kynnet, kunnostus, rakentaja, taipunut, tuliase, yleismies, parannus">
            <a:extLst>
              <a:ext uri="{FF2B5EF4-FFF2-40B4-BE49-F238E27FC236}">
                <a16:creationId xmlns:a16="http://schemas.microsoft.com/office/drawing/2014/main" id="{0E650ED5-97A4-5A61-B617-1ADA91FAF600}"/>
              </a:ext>
            </a:extLst>
          </p:cNvPr>
          <p:cNvPicPr>
            <a:picLocks noGrp="1" noChangeAspect="1"/>
          </p:cNvPicPr>
          <p:nvPr>
            <p:ph type="pic" sz="quarter" idx="15"/>
          </p:nvPr>
        </p:nvPicPr>
        <p:blipFill rotWithShape="1">
          <a:blip r:embed="rId2"/>
          <a:srcRect r="-1" b="2202"/>
          <a:stretch/>
        </p:blipFill>
        <p:spPr>
          <a:xfrm>
            <a:off x="12192000" y="4007225"/>
            <a:ext cx="10954871" cy="8035200"/>
          </a:xfrm>
          <a:noFill/>
        </p:spPr>
      </p:pic>
      <p:sp>
        <p:nvSpPr>
          <p:cNvPr id="5" name="Päivämäärän paikkamerkki 4">
            <a:extLst>
              <a:ext uri="{FF2B5EF4-FFF2-40B4-BE49-F238E27FC236}">
                <a16:creationId xmlns:a16="http://schemas.microsoft.com/office/drawing/2014/main" id="{1332F4DB-CD61-800A-CA7C-59FB4B07166C}"/>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69E55E61-0059-431B-87EC-3EBD39079295}" type="datetime1">
              <a:rPr lang="fi-FI" smtClean="0"/>
              <a:pPr>
                <a:spcAft>
                  <a:spcPts val="600"/>
                </a:spcAft>
              </a:pPr>
              <a:t>19.2.2025</a:t>
            </a:fld>
            <a:endParaRPr lang="fi-FI"/>
          </a:p>
        </p:txBody>
      </p:sp>
      <p:sp>
        <p:nvSpPr>
          <p:cNvPr id="6" name="Dian numeron paikkamerkki 5">
            <a:extLst>
              <a:ext uri="{FF2B5EF4-FFF2-40B4-BE49-F238E27FC236}">
                <a16:creationId xmlns:a16="http://schemas.microsoft.com/office/drawing/2014/main" id="{A086030D-F001-6DA9-E5D3-7D2A8023F903}"/>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11</a:t>
            </a:fld>
            <a:endParaRPr lang="fi-FI"/>
          </a:p>
        </p:txBody>
      </p:sp>
    </p:spTree>
    <p:extLst>
      <p:ext uri="{BB962C8B-B14F-4D97-AF65-F5344CB8AC3E}">
        <p14:creationId xmlns:p14="http://schemas.microsoft.com/office/powerpoint/2010/main" val="3391749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2270E1-9340-8EE3-89A8-AB62E2F5EFB3}"/>
              </a:ext>
            </a:extLst>
          </p:cNvPr>
          <p:cNvSpPr>
            <a:spLocks noGrp="1"/>
          </p:cNvSpPr>
          <p:nvPr>
            <p:ph type="title"/>
          </p:nvPr>
        </p:nvSpPr>
        <p:spPr>
          <a:xfrm>
            <a:off x="1246094" y="1530314"/>
            <a:ext cx="21900777" cy="1094014"/>
          </a:xfrm>
        </p:spPr>
        <p:txBody>
          <a:bodyPr anchor="t">
            <a:normAutofit/>
          </a:bodyPr>
          <a:lstStyle/>
          <a:p>
            <a:r>
              <a:rPr lang="fi-FI"/>
              <a:t>Tekstiilityön taito- ja taideainevalinnainen (2vvt)</a:t>
            </a:r>
          </a:p>
        </p:txBody>
      </p:sp>
      <p:sp>
        <p:nvSpPr>
          <p:cNvPr id="17" name="Text Placeholder 2">
            <a:extLst>
              <a:ext uri="{FF2B5EF4-FFF2-40B4-BE49-F238E27FC236}">
                <a16:creationId xmlns:a16="http://schemas.microsoft.com/office/drawing/2014/main" id="{3F76AA8C-51CB-03F5-6BC6-A2F6B8779A81}"/>
              </a:ext>
            </a:extLst>
          </p:cNvPr>
          <p:cNvSpPr>
            <a:spLocks noGrp="1"/>
          </p:cNvSpPr>
          <p:nvPr>
            <p:ph type="body" idx="13"/>
          </p:nvPr>
        </p:nvSpPr>
        <p:spPr>
          <a:xfrm>
            <a:off x="1246093" y="2880000"/>
            <a:ext cx="21900777" cy="936000"/>
          </a:xfrm>
        </p:spPr>
        <p:txBody>
          <a:bodyPr/>
          <a:lstStyle/>
          <a:p>
            <a:r>
              <a:rPr lang="en-US" sz="5400" b="0" err="1">
                <a:latin typeface="Franklin Gothic Demi"/>
              </a:rPr>
              <a:t>Kiinnostaako</a:t>
            </a:r>
            <a:r>
              <a:rPr lang="en-US" sz="5400" b="0">
                <a:latin typeface="Franklin Gothic Demi"/>
              </a:rPr>
              <a:t> </a:t>
            </a:r>
            <a:r>
              <a:rPr lang="en-US" sz="5400" b="0" err="1">
                <a:latin typeface="Franklin Gothic Demi"/>
              </a:rPr>
              <a:t>käsillä</a:t>
            </a:r>
            <a:r>
              <a:rPr lang="en-US" sz="5400" b="0">
                <a:latin typeface="Franklin Gothic Demi"/>
              </a:rPr>
              <a:t> </a:t>
            </a:r>
            <a:r>
              <a:rPr lang="en-US" sz="5400" b="0" err="1">
                <a:latin typeface="Franklin Gothic Demi"/>
              </a:rPr>
              <a:t>tekeminen</a:t>
            </a:r>
            <a:r>
              <a:rPr lang="en-US" sz="5400" b="0">
                <a:latin typeface="Franklin Gothic Demi"/>
              </a:rPr>
              <a:t>?</a:t>
            </a:r>
          </a:p>
        </p:txBody>
      </p:sp>
      <p:sp>
        <p:nvSpPr>
          <p:cNvPr id="12" name="Content Placeholder 3">
            <a:extLst>
              <a:ext uri="{FF2B5EF4-FFF2-40B4-BE49-F238E27FC236}">
                <a16:creationId xmlns:a16="http://schemas.microsoft.com/office/drawing/2014/main" id="{D74324F9-AEB8-0365-BE56-FFCF04C76256}"/>
              </a:ext>
            </a:extLst>
          </p:cNvPr>
          <p:cNvSpPr>
            <a:spLocks noGrp="1"/>
          </p:cNvSpPr>
          <p:nvPr>
            <p:ph idx="1"/>
          </p:nvPr>
        </p:nvSpPr>
        <p:spPr>
          <a:xfrm>
            <a:off x="1246094" y="4007224"/>
            <a:ext cx="10584000" cy="8035200"/>
          </a:xfrm>
        </p:spPr>
        <p:txBody>
          <a:bodyPr vert="horz" lIns="0" tIns="0" rIns="0" bIns="0" rtlCol="0" anchor="t">
            <a:normAutofit/>
          </a:bodyPr>
          <a:lstStyle/>
          <a:p>
            <a:pPr marL="0" indent="0">
              <a:buNone/>
            </a:pPr>
            <a:r>
              <a:rPr lang="fi-FI" sz="3600"/>
              <a:t>Tule toteuttamaan omia suunnitelmiasi tekstiilityön keinoin. </a:t>
            </a:r>
            <a:endParaRPr lang="en-US" sz="3600"/>
          </a:p>
          <a:p>
            <a:pPr marL="0" indent="0">
              <a:buNone/>
            </a:pPr>
            <a:r>
              <a:rPr lang="fi-FI" sz="3600"/>
              <a:t>Oletko haaveillut oman vaatteen tai sisustustekstiilin ompelusta? Kurssilla suunnittelet oman ompelutyösi, johon voit yhdistellä eri materiaaleja ja käsityön tekniikoita.</a:t>
            </a:r>
            <a:endParaRPr lang="en-US" sz="3600"/>
          </a:p>
          <a:p>
            <a:pPr marL="0" indent="0">
              <a:buNone/>
            </a:pPr>
            <a:r>
              <a:rPr lang="fi-FI" sz="3600"/>
              <a:t>Valinnaisessa käsityössä vahvistat käsityötaitojasi monipuolisesti. Käytössäsi on tekstiilityön ja halutessasi teknisen työn tilat ja välineet.</a:t>
            </a:r>
            <a:endParaRPr lang="en-US" sz="3600"/>
          </a:p>
          <a:p>
            <a:endParaRPr lang="en-US" sz="4000"/>
          </a:p>
        </p:txBody>
      </p:sp>
      <p:pic>
        <p:nvPicPr>
          <p:cNvPr id="7" name="Sisällön paikkamerkki 6" descr="väri-, materiaali, ompelu, lanka, tekstiili, taide, intohimo, käsintehty, harraste, käsityö, ihmisen esine">
            <a:extLst>
              <a:ext uri="{FF2B5EF4-FFF2-40B4-BE49-F238E27FC236}">
                <a16:creationId xmlns:a16="http://schemas.microsoft.com/office/drawing/2014/main" id="{A4349A43-13F9-877F-9335-7106C0A4AEA3}"/>
              </a:ext>
            </a:extLst>
          </p:cNvPr>
          <p:cNvPicPr>
            <a:picLocks noGrp="1" noChangeAspect="1"/>
          </p:cNvPicPr>
          <p:nvPr>
            <p:ph type="pic" sz="quarter" idx="15"/>
          </p:nvPr>
        </p:nvPicPr>
        <p:blipFill rotWithShape="1">
          <a:blip r:embed="rId2"/>
          <a:srcRect l="5587"/>
          <a:stretch/>
        </p:blipFill>
        <p:spPr>
          <a:xfrm>
            <a:off x="12192000" y="4007225"/>
            <a:ext cx="10954871" cy="8035200"/>
          </a:xfrm>
          <a:noFill/>
        </p:spPr>
      </p:pic>
      <p:sp>
        <p:nvSpPr>
          <p:cNvPr id="5" name="Päivämäärän paikkamerkki 4">
            <a:extLst>
              <a:ext uri="{FF2B5EF4-FFF2-40B4-BE49-F238E27FC236}">
                <a16:creationId xmlns:a16="http://schemas.microsoft.com/office/drawing/2014/main" id="{26AEB827-4507-19C5-8ADF-D3F3A324E3F3}"/>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69E55E61-0059-431B-87EC-3EBD39079295}" type="datetime1">
              <a:rPr lang="fi-FI" smtClean="0"/>
              <a:pPr>
                <a:spcAft>
                  <a:spcPts val="600"/>
                </a:spcAft>
              </a:pPr>
              <a:t>19.2.2025</a:t>
            </a:fld>
            <a:endParaRPr lang="fi-FI"/>
          </a:p>
        </p:txBody>
      </p:sp>
      <p:sp>
        <p:nvSpPr>
          <p:cNvPr id="6" name="Dian numeron paikkamerkki 5">
            <a:extLst>
              <a:ext uri="{FF2B5EF4-FFF2-40B4-BE49-F238E27FC236}">
                <a16:creationId xmlns:a16="http://schemas.microsoft.com/office/drawing/2014/main" id="{DD0799D4-2EA6-E771-8EC3-8D5733F00EEC}"/>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12</a:t>
            </a:fld>
            <a:endParaRPr lang="fi-FI"/>
          </a:p>
        </p:txBody>
      </p:sp>
    </p:spTree>
    <p:extLst>
      <p:ext uri="{BB962C8B-B14F-4D97-AF65-F5344CB8AC3E}">
        <p14:creationId xmlns:p14="http://schemas.microsoft.com/office/powerpoint/2010/main" val="2667023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1D64B-F37A-0D1D-4B3F-CD2DB7A8B9C4}"/>
              </a:ext>
            </a:extLst>
          </p:cNvPr>
          <p:cNvSpPr>
            <a:spLocks noGrp="1"/>
          </p:cNvSpPr>
          <p:nvPr>
            <p:ph type="title"/>
          </p:nvPr>
        </p:nvSpPr>
        <p:spPr>
          <a:xfrm>
            <a:off x="1246094" y="1530314"/>
            <a:ext cx="21900777" cy="1094014"/>
          </a:xfrm>
        </p:spPr>
        <p:txBody>
          <a:bodyPr anchor="t">
            <a:normAutofit/>
          </a:bodyPr>
          <a:lstStyle/>
          <a:p>
            <a:r>
              <a:rPr lang="en-US" err="1"/>
              <a:t>Liikunnan</a:t>
            </a:r>
            <a:r>
              <a:rPr lang="en-US"/>
              <a:t> </a:t>
            </a:r>
            <a:r>
              <a:rPr lang="en-US" err="1"/>
              <a:t>taide</a:t>
            </a:r>
            <a:r>
              <a:rPr lang="en-US"/>
              <a:t>- ja </a:t>
            </a:r>
            <a:r>
              <a:rPr lang="en-US" err="1"/>
              <a:t>taitoaineiden</a:t>
            </a:r>
            <a:r>
              <a:rPr lang="en-US"/>
              <a:t> </a:t>
            </a:r>
            <a:r>
              <a:rPr lang="en-US" err="1"/>
              <a:t>valinnainen</a:t>
            </a:r>
            <a:r>
              <a:rPr lang="en-US"/>
              <a:t> (2vvt)</a:t>
            </a:r>
          </a:p>
        </p:txBody>
      </p:sp>
      <p:sp>
        <p:nvSpPr>
          <p:cNvPr id="11" name="Content Placeholder 2">
            <a:extLst>
              <a:ext uri="{FF2B5EF4-FFF2-40B4-BE49-F238E27FC236}">
                <a16:creationId xmlns:a16="http://schemas.microsoft.com/office/drawing/2014/main" id="{6DD0DCFC-9380-C328-8B94-8F8E8468D73B}"/>
              </a:ext>
            </a:extLst>
          </p:cNvPr>
          <p:cNvSpPr>
            <a:spLocks noGrp="1"/>
          </p:cNvSpPr>
          <p:nvPr>
            <p:ph idx="1"/>
          </p:nvPr>
        </p:nvSpPr>
        <p:spPr>
          <a:xfrm>
            <a:off x="1246094" y="3474000"/>
            <a:ext cx="10584000" cy="9196479"/>
          </a:xfrm>
        </p:spPr>
        <p:txBody>
          <a:bodyPr vert="horz" lIns="0" tIns="0" rIns="0" bIns="0" rtlCol="0" anchor="t">
            <a:noAutofit/>
          </a:bodyPr>
          <a:lstStyle/>
          <a:p>
            <a:r>
              <a:rPr lang="en-US" sz="3600" b="1" err="1"/>
              <a:t>Liikunta</a:t>
            </a:r>
            <a:r>
              <a:rPr lang="en-US" sz="3600" b="1"/>
              <a:t> </a:t>
            </a:r>
            <a:r>
              <a:rPr lang="en-US" sz="3600" b="1" err="1"/>
              <a:t>pojille</a:t>
            </a:r>
            <a:endParaRPr lang="en-US" sz="3600" b="1"/>
          </a:p>
          <a:p>
            <a:pPr marL="358775" lvl="1" indent="0">
              <a:buNone/>
            </a:pPr>
            <a:endParaRPr lang="en-US" sz="3600">
              <a:latin typeface="Franklin Gothic Book"/>
              <a:cs typeface="Calibri"/>
            </a:endParaRPr>
          </a:p>
          <a:p>
            <a:pPr marL="358775" lvl="1" indent="0">
              <a:buFont typeface="Courier New" panose="020B0604020202020204" pitchFamily="34" charset="0"/>
              <a:buNone/>
            </a:pPr>
            <a:r>
              <a:rPr lang="en-US" sz="3600" err="1">
                <a:latin typeface="Franklin Gothic Book"/>
                <a:cs typeface="Calibri"/>
              </a:rPr>
              <a:t>Kehitä</a:t>
            </a:r>
            <a:r>
              <a:rPr lang="en-US" sz="3600">
                <a:latin typeface="Franklin Gothic Book"/>
                <a:cs typeface="Calibri"/>
              </a:rPr>
              <a:t> </a:t>
            </a:r>
            <a:r>
              <a:rPr lang="en-US" sz="3600" err="1">
                <a:latin typeface="Franklin Gothic Book"/>
                <a:cs typeface="Calibri"/>
              </a:rPr>
              <a:t>monipuolisesti</a:t>
            </a:r>
            <a:r>
              <a:rPr lang="en-US" sz="3600">
                <a:latin typeface="Franklin Gothic Book"/>
                <a:cs typeface="Calibri"/>
              </a:rPr>
              <a:t> </a:t>
            </a:r>
            <a:r>
              <a:rPr lang="en-US" sz="3600" err="1">
                <a:latin typeface="Franklin Gothic Book"/>
                <a:cs typeface="Calibri"/>
              </a:rPr>
              <a:t>kaikkia</a:t>
            </a:r>
            <a:r>
              <a:rPr lang="en-US" sz="3600">
                <a:latin typeface="Franklin Gothic Book"/>
                <a:cs typeface="Calibri"/>
              </a:rPr>
              <a:t> </a:t>
            </a:r>
            <a:r>
              <a:rPr lang="en-US" sz="3600" err="1">
                <a:latin typeface="Franklin Gothic Book"/>
                <a:cs typeface="Calibri"/>
              </a:rPr>
              <a:t>fyysisen</a:t>
            </a:r>
            <a:r>
              <a:rPr lang="en-US" sz="3600">
                <a:latin typeface="Franklin Gothic Book"/>
                <a:cs typeface="Calibri"/>
              </a:rPr>
              <a:t> </a:t>
            </a:r>
            <a:r>
              <a:rPr lang="en-US" sz="3600" err="1">
                <a:latin typeface="Franklin Gothic Book"/>
                <a:cs typeface="Calibri"/>
              </a:rPr>
              <a:t>kunnon</a:t>
            </a:r>
            <a:r>
              <a:rPr lang="en-US" sz="3600">
                <a:latin typeface="Franklin Gothic Book"/>
                <a:cs typeface="Calibri"/>
              </a:rPr>
              <a:t> </a:t>
            </a:r>
            <a:r>
              <a:rPr lang="en-US" sz="3600" err="1">
                <a:latin typeface="Franklin Gothic Book"/>
                <a:cs typeface="Calibri"/>
              </a:rPr>
              <a:t>osa-alueita</a:t>
            </a:r>
            <a:r>
              <a:rPr lang="en-US" sz="3600">
                <a:latin typeface="Franklin Gothic Book"/>
                <a:cs typeface="Calibri"/>
              </a:rPr>
              <a:t> </a:t>
            </a:r>
            <a:r>
              <a:rPr lang="en-US" sz="3600" err="1">
                <a:latin typeface="Franklin Gothic Book"/>
                <a:cs typeface="Calibri"/>
              </a:rPr>
              <a:t>sekä</a:t>
            </a:r>
            <a:r>
              <a:rPr lang="en-US" sz="3600">
                <a:latin typeface="Franklin Gothic Book"/>
                <a:cs typeface="Calibri"/>
              </a:rPr>
              <a:t> </a:t>
            </a:r>
            <a:r>
              <a:rPr lang="en-US" sz="3600" err="1">
                <a:latin typeface="Franklin Gothic Book"/>
                <a:cs typeface="Calibri"/>
              </a:rPr>
              <a:t>liikunnallisia</a:t>
            </a:r>
            <a:r>
              <a:rPr lang="en-US" sz="3600">
                <a:latin typeface="Franklin Gothic Book"/>
                <a:cs typeface="Calibri"/>
              </a:rPr>
              <a:t> </a:t>
            </a:r>
            <a:r>
              <a:rPr lang="en-US" sz="3600" err="1">
                <a:latin typeface="Franklin Gothic Book"/>
                <a:cs typeface="Calibri"/>
              </a:rPr>
              <a:t>taitojasi</a:t>
            </a:r>
            <a:r>
              <a:rPr lang="en-US" sz="3600">
                <a:latin typeface="Franklin Gothic Book"/>
                <a:cs typeface="Calibri"/>
              </a:rPr>
              <a:t>. </a:t>
            </a:r>
            <a:r>
              <a:rPr lang="en-US" sz="3600" err="1">
                <a:latin typeface="Franklin Gothic Book"/>
                <a:cs typeface="Calibri"/>
              </a:rPr>
              <a:t>Liikunnan</a:t>
            </a:r>
            <a:r>
              <a:rPr lang="en-US" sz="3600">
                <a:latin typeface="Franklin Gothic Book"/>
                <a:cs typeface="Calibri"/>
              </a:rPr>
              <a:t> </a:t>
            </a:r>
            <a:r>
              <a:rPr lang="en-US" sz="3600" err="1">
                <a:latin typeface="Franklin Gothic Book"/>
                <a:cs typeface="Calibri"/>
              </a:rPr>
              <a:t>valinnaisilla</a:t>
            </a:r>
            <a:r>
              <a:rPr lang="en-US" sz="3600">
                <a:latin typeface="Franklin Gothic Book"/>
                <a:cs typeface="Calibri"/>
              </a:rPr>
              <a:t> </a:t>
            </a:r>
            <a:r>
              <a:rPr lang="en-US" sz="3600" err="1">
                <a:latin typeface="Franklin Gothic Book"/>
                <a:cs typeface="Calibri"/>
              </a:rPr>
              <a:t>tunneilla</a:t>
            </a:r>
            <a:r>
              <a:rPr lang="en-US" sz="3600">
                <a:latin typeface="Franklin Gothic Book"/>
                <a:cs typeface="Calibri"/>
              </a:rPr>
              <a:t> </a:t>
            </a:r>
            <a:r>
              <a:rPr lang="en-US" sz="3600" err="1">
                <a:latin typeface="Franklin Gothic Book"/>
                <a:cs typeface="Calibri"/>
              </a:rPr>
              <a:t>liikutaan</a:t>
            </a:r>
            <a:r>
              <a:rPr lang="en-US" sz="3600">
                <a:latin typeface="Franklin Gothic Book"/>
                <a:cs typeface="Calibri"/>
              </a:rPr>
              <a:t> </a:t>
            </a:r>
            <a:r>
              <a:rPr lang="en-US" sz="3600" err="1">
                <a:latin typeface="Franklin Gothic Book"/>
                <a:cs typeface="Calibri"/>
              </a:rPr>
              <a:t>aktiivisesti</a:t>
            </a:r>
            <a:r>
              <a:rPr lang="en-US" sz="3600">
                <a:latin typeface="Franklin Gothic Book"/>
                <a:cs typeface="Calibri"/>
              </a:rPr>
              <a:t> ja </a:t>
            </a:r>
            <a:r>
              <a:rPr lang="en-US" sz="3600" err="1">
                <a:latin typeface="Franklin Gothic Book"/>
                <a:cs typeface="Calibri"/>
              </a:rPr>
              <a:t>eri</a:t>
            </a:r>
            <a:r>
              <a:rPr lang="en-US" sz="3600">
                <a:latin typeface="Franklin Gothic Book"/>
                <a:cs typeface="Calibri"/>
              </a:rPr>
              <a:t> </a:t>
            </a:r>
            <a:r>
              <a:rPr lang="en-US" sz="3600" err="1">
                <a:latin typeface="Franklin Gothic Book"/>
                <a:cs typeface="Calibri"/>
              </a:rPr>
              <a:t>tavoin</a:t>
            </a:r>
            <a:r>
              <a:rPr lang="en-US" sz="3600">
                <a:latin typeface="Franklin Gothic Book"/>
                <a:cs typeface="Calibri"/>
              </a:rPr>
              <a:t> </a:t>
            </a:r>
            <a:r>
              <a:rPr lang="en-US" sz="3600" err="1">
                <a:latin typeface="Franklin Gothic Book"/>
                <a:cs typeface="Calibri"/>
              </a:rPr>
              <a:t>muiden</a:t>
            </a:r>
            <a:r>
              <a:rPr lang="en-US" sz="3600">
                <a:latin typeface="Franklin Gothic Book"/>
                <a:cs typeface="Calibri"/>
              </a:rPr>
              <a:t> </a:t>
            </a:r>
            <a:r>
              <a:rPr lang="en-US" sz="3600" err="1">
                <a:latin typeface="Franklin Gothic Book"/>
                <a:cs typeface="Calibri"/>
              </a:rPr>
              <a:t>samanhenkisten</a:t>
            </a:r>
            <a:r>
              <a:rPr lang="en-US" sz="3600">
                <a:latin typeface="Franklin Gothic Book"/>
                <a:cs typeface="Calibri"/>
              </a:rPr>
              <a:t> </a:t>
            </a:r>
            <a:r>
              <a:rPr lang="en-US" sz="3600" err="1">
                <a:latin typeface="Franklin Gothic Book"/>
                <a:cs typeface="Calibri"/>
              </a:rPr>
              <a:t>kanssa</a:t>
            </a:r>
            <a:r>
              <a:rPr lang="en-US" sz="3600">
                <a:latin typeface="Franklin Gothic Book"/>
                <a:cs typeface="Calibri"/>
              </a:rPr>
              <a:t> </a:t>
            </a:r>
            <a:r>
              <a:rPr lang="en-US" sz="3600" err="1">
                <a:latin typeface="Franklin Gothic Book"/>
                <a:cs typeface="Calibri"/>
              </a:rPr>
              <a:t>kaikkia</a:t>
            </a:r>
            <a:r>
              <a:rPr lang="en-US" sz="3600">
                <a:latin typeface="Franklin Gothic Book"/>
                <a:cs typeface="Calibri"/>
              </a:rPr>
              <a:t> </a:t>
            </a:r>
            <a:r>
              <a:rPr lang="en-US" sz="3600" err="1">
                <a:latin typeface="Franklin Gothic Book"/>
                <a:cs typeface="Calibri"/>
              </a:rPr>
              <a:t>fyysisen</a:t>
            </a:r>
            <a:r>
              <a:rPr lang="en-US" sz="3600">
                <a:latin typeface="Franklin Gothic Book"/>
                <a:cs typeface="Calibri"/>
              </a:rPr>
              <a:t> </a:t>
            </a:r>
            <a:r>
              <a:rPr lang="en-US" sz="3600" err="1">
                <a:latin typeface="Franklin Gothic Book"/>
                <a:cs typeface="Calibri"/>
              </a:rPr>
              <a:t>toimintakyvyn</a:t>
            </a:r>
            <a:r>
              <a:rPr lang="en-US" sz="3600">
                <a:latin typeface="Franklin Gothic Book"/>
                <a:cs typeface="Calibri"/>
              </a:rPr>
              <a:t> </a:t>
            </a:r>
            <a:r>
              <a:rPr lang="en-US" sz="3600" err="1">
                <a:latin typeface="Franklin Gothic Book"/>
                <a:cs typeface="Calibri"/>
              </a:rPr>
              <a:t>osa-alueita</a:t>
            </a:r>
            <a:r>
              <a:rPr lang="en-US" sz="3600">
                <a:latin typeface="Franklin Gothic Book"/>
                <a:cs typeface="Calibri"/>
              </a:rPr>
              <a:t> </a:t>
            </a:r>
            <a:r>
              <a:rPr lang="en-US" sz="3600" err="1">
                <a:latin typeface="Franklin Gothic Book"/>
                <a:cs typeface="Calibri"/>
              </a:rPr>
              <a:t>kehittäen</a:t>
            </a:r>
            <a:r>
              <a:rPr lang="en-US" sz="3600">
                <a:latin typeface="Franklin Gothic Book"/>
                <a:cs typeface="Calibri"/>
              </a:rPr>
              <a:t> ja </a:t>
            </a:r>
            <a:r>
              <a:rPr lang="en-US" sz="3600" err="1">
                <a:latin typeface="Franklin Gothic Book"/>
                <a:cs typeface="Calibri"/>
              </a:rPr>
              <a:t>vahvistaen</a:t>
            </a:r>
            <a:r>
              <a:rPr lang="en-US" sz="3600">
                <a:latin typeface="Franklin Gothic Book"/>
                <a:cs typeface="Calibri"/>
              </a:rPr>
              <a:t>.</a:t>
            </a:r>
            <a:endParaRPr lang="en-US" sz="3600">
              <a:latin typeface="Franklin Gothic Book"/>
            </a:endParaRPr>
          </a:p>
          <a:p>
            <a:r>
              <a:rPr lang="en-US" sz="3600" b="1" err="1"/>
              <a:t>Liikunta</a:t>
            </a:r>
            <a:r>
              <a:rPr lang="en-US" sz="3600" b="1"/>
              <a:t> </a:t>
            </a:r>
            <a:r>
              <a:rPr lang="en-US" sz="3600" b="1" err="1"/>
              <a:t>tytöille</a:t>
            </a:r>
            <a:endParaRPr lang="en-US" sz="3600" b="1"/>
          </a:p>
          <a:p>
            <a:pPr lvl="1">
              <a:buFont typeface="Courier New" panose="020B0604020202020204" pitchFamily="34" charset="0"/>
              <a:buChar char="o"/>
            </a:pPr>
            <a:endParaRPr lang="en-US" sz="3600">
              <a:solidFill>
                <a:srgbClr val="FF0000"/>
              </a:solidFill>
              <a:latin typeface="Franklin Gothic Book"/>
              <a:cs typeface="Calibri"/>
            </a:endParaRPr>
          </a:p>
          <a:p>
            <a:pPr marL="358775" lvl="1" indent="0">
              <a:buNone/>
            </a:pPr>
            <a:r>
              <a:rPr lang="en-US" sz="3600" err="1">
                <a:latin typeface="Franklin Gothic Book"/>
                <a:cs typeface="Calibri"/>
              </a:rPr>
              <a:t>Kehitä</a:t>
            </a:r>
            <a:r>
              <a:rPr lang="en-US" sz="3600">
                <a:latin typeface="Franklin Gothic Book"/>
                <a:cs typeface="Calibri"/>
              </a:rPr>
              <a:t> </a:t>
            </a:r>
            <a:r>
              <a:rPr lang="en-US" sz="3600" err="1">
                <a:latin typeface="Franklin Gothic Book"/>
                <a:cs typeface="Calibri"/>
              </a:rPr>
              <a:t>monipuolisesti</a:t>
            </a:r>
            <a:r>
              <a:rPr lang="en-US" sz="3600">
                <a:latin typeface="Franklin Gothic Book"/>
                <a:cs typeface="Calibri"/>
              </a:rPr>
              <a:t> </a:t>
            </a:r>
            <a:r>
              <a:rPr lang="en-US" sz="3600" err="1">
                <a:latin typeface="Franklin Gothic Book"/>
                <a:cs typeface="Calibri"/>
              </a:rPr>
              <a:t>kaikkia</a:t>
            </a:r>
            <a:r>
              <a:rPr lang="en-US" sz="3600">
                <a:latin typeface="Franklin Gothic Book"/>
                <a:cs typeface="Calibri"/>
              </a:rPr>
              <a:t> </a:t>
            </a:r>
            <a:r>
              <a:rPr lang="en-US" sz="3600" err="1">
                <a:latin typeface="Franklin Gothic Book"/>
                <a:cs typeface="Calibri"/>
              </a:rPr>
              <a:t>fyysisen</a:t>
            </a:r>
            <a:r>
              <a:rPr lang="en-US" sz="3600">
                <a:latin typeface="Franklin Gothic Book"/>
                <a:cs typeface="Calibri"/>
              </a:rPr>
              <a:t> </a:t>
            </a:r>
            <a:r>
              <a:rPr lang="en-US" sz="3600" err="1">
                <a:latin typeface="Franklin Gothic Book"/>
                <a:cs typeface="Calibri"/>
              </a:rPr>
              <a:t>kunnon</a:t>
            </a:r>
            <a:r>
              <a:rPr lang="en-US" sz="3600">
                <a:latin typeface="Franklin Gothic Book"/>
                <a:cs typeface="Calibri"/>
              </a:rPr>
              <a:t> </a:t>
            </a:r>
            <a:r>
              <a:rPr lang="en-US" sz="3600" err="1">
                <a:latin typeface="Franklin Gothic Book"/>
                <a:cs typeface="Calibri"/>
              </a:rPr>
              <a:t>osa-alueita</a:t>
            </a:r>
            <a:r>
              <a:rPr lang="en-US" sz="3600">
                <a:latin typeface="Franklin Gothic Book"/>
                <a:cs typeface="Calibri"/>
              </a:rPr>
              <a:t> </a:t>
            </a:r>
            <a:r>
              <a:rPr lang="en-US" sz="3600" err="1">
                <a:latin typeface="Franklin Gothic Book"/>
                <a:cs typeface="Calibri"/>
              </a:rPr>
              <a:t>sekä</a:t>
            </a:r>
            <a:r>
              <a:rPr lang="en-US" sz="3600">
                <a:latin typeface="Franklin Gothic Book"/>
                <a:cs typeface="Calibri"/>
              </a:rPr>
              <a:t> </a:t>
            </a:r>
            <a:r>
              <a:rPr lang="en-US" sz="3600" err="1">
                <a:latin typeface="Franklin Gothic Book"/>
                <a:cs typeface="Calibri"/>
              </a:rPr>
              <a:t>liikunnallisia</a:t>
            </a:r>
            <a:r>
              <a:rPr lang="en-US" sz="3600">
                <a:latin typeface="Franklin Gothic Book"/>
                <a:cs typeface="Calibri"/>
              </a:rPr>
              <a:t> </a:t>
            </a:r>
            <a:r>
              <a:rPr lang="en-US" sz="3600" err="1">
                <a:latin typeface="Franklin Gothic Book"/>
                <a:cs typeface="Calibri"/>
              </a:rPr>
              <a:t>taitojasi</a:t>
            </a:r>
            <a:r>
              <a:rPr lang="en-US" sz="3600">
                <a:latin typeface="Franklin Gothic Book"/>
                <a:cs typeface="Calibri"/>
              </a:rPr>
              <a:t>. </a:t>
            </a:r>
            <a:r>
              <a:rPr lang="en-US" sz="3600" err="1">
                <a:latin typeface="Franklin Gothic Book"/>
                <a:cs typeface="Calibri"/>
              </a:rPr>
              <a:t>Liikunnan</a:t>
            </a:r>
            <a:r>
              <a:rPr lang="en-US" sz="3600">
                <a:latin typeface="Franklin Gothic Book"/>
                <a:cs typeface="Calibri"/>
              </a:rPr>
              <a:t> </a:t>
            </a:r>
            <a:r>
              <a:rPr lang="en-US" sz="3600" err="1">
                <a:latin typeface="Franklin Gothic Book"/>
                <a:cs typeface="Calibri"/>
              </a:rPr>
              <a:t>valinnaisilla</a:t>
            </a:r>
            <a:r>
              <a:rPr lang="en-US" sz="3600">
                <a:latin typeface="Franklin Gothic Book"/>
                <a:cs typeface="Calibri"/>
              </a:rPr>
              <a:t> </a:t>
            </a:r>
            <a:r>
              <a:rPr lang="en-US" sz="3600" err="1">
                <a:latin typeface="Franklin Gothic Book"/>
                <a:cs typeface="Calibri"/>
              </a:rPr>
              <a:t>tunneilla</a:t>
            </a:r>
            <a:r>
              <a:rPr lang="en-US" sz="3600">
                <a:latin typeface="Franklin Gothic Book"/>
                <a:cs typeface="Calibri"/>
              </a:rPr>
              <a:t> </a:t>
            </a:r>
            <a:r>
              <a:rPr lang="en-US" sz="3600" err="1">
                <a:latin typeface="Franklin Gothic Book"/>
                <a:cs typeface="Calibri"/>
              </a:rPr>
              <a:t>liikutaan</a:t>
            </a:r>
            <a:r>
              <a:rPr lang="en-US" sz="3600">
                <a:latin typeface="Franklin Gothic Book"/>
                <a:cs typeface="Calibri"/>
              </a:rPr>
              <a:t> </a:t>
            </a:r>
            <a:r>
              <a:rPr lang="en-US" sz="3600" err="1">
                <a:latin typeface="Franklin Gothic Book"/>
                <a:cs typeface="Calibri"/>
              </a:rPr>
              <a:t>aktiivisesti</a:t>
            </a:r>
            <a:r>
              <a:rPr lang="en-US" sz="3600">
                <a:latin typeface="Franklin Gothic Book"/>
                <a:cs typeface="Calibri"/>
              </a:rPr>
              <a:t> ja </a:t>
            </a:r>
            <a:r>
              <a:rPr lang="en-US" sz="3600" err="1">
                <a:latin typeface="Franklin Gothic Book"/>
                <a:cs typeface="Calibri"/>
              </a:rPr>
              <a:t>eri</a:t>
            </a:r>
            <a:r>
              <a:rPr lang="en-US" sz="3600">
                <a:latin typeface="Franklin Gothic Book"/>
                <a:cs typeface="Calibri"/>
              </a:rPr>
              <a:t> </a:t>
            </a:r>
            <a:r>
              <a:rPr lang="en-US" sz="3600" err="1">
                <a:latin typeface="Franklin Gothic Book"/>
                <a:cs typeface="Calibri"/>
              </a:rPr>
              <a:t>tavoin</a:t>
            </a:r>
            <a:r>
              <a:rPr lang="en-US" sz="3600">
                <a:latin typeface="Franklin Gothic Book"/>
                <a:cs typeface="Calibri"/>
              </a:rPr>
              <a:t> </a:t>
            </a:r>
            <a:r>
              <a:rPr lang="en-US" sz="3600" err="1">
                <a:latin typeface="Franklin Gothic Book"/>
                <a:cs typeface="Calibri"/>
              </a:rPr>
              <a:t>muiden</a:t>
            </a:r>
            <a:r>
              <a:rPr lang="en-US" sz="3600">
                <a:latin typeface="Franklin Gothic Book"/>
                <a:cs typeface="Calibri"/>
              </a:rPr>
              <a:t> </a:t>
            </a:r>
            <a:r>
              <a:rPr lang="en-US" sz="3600" err="1">
                <a:latin typeface="Franklin Gothic Book"/>
                <a:cs typeface="Calibri"/>
              </a:rPr>
              <a:t>samanhenkisten</a:t>
            </a:r>
            <a:r>
              <a:rPr lang="en-US" sz="3600">
                <a:latin typeface="Franklin Gothic Book"/>
                <a:cs typeface="Calibri"/>
              </a:rPr>
              <a:t> </a:t>
            </a:r>
            <a:r>
              <a:rPr lang="en-US" sz="3600" err="1">
                <a:latin typeface="Franklin Gothic Book"/>
                <a:cs typeface="Calibri"/>
              </a:rPr>
              <a:t>kanssa</a:t>
            </a:r>
            <a:r>
              <a:rPr lang="en-US" sz="3600">
                <a:latin typeface="Franklin Gothic Book"/>
                <a:cs typeface="Calibri"/>
              </a:rPr>
              <a:t> </a:t>
            </a:r>
            <a:r>
              <a:rPr lang="en-US" sz="3600" err="1">
                <a:latin typeface="Franklin Gothic Book"/>
                <a:cs typeface="Calibri"/>
              </a:rPr>
              <a:t>kaikkia</a:t>
            </a:r>
            <a:r>
              <a:rPr lang="en-US" sz="3600">
                <a:latin typeface="Franklin Gothic Book"/>
                <a:cs typeface="Calibri"/>
              </a:rPr>
              <a:t> </a:t>
            </a:r>
            <a:r>
              <a:rPr lang="en-US" sz="3600" err="1">
                <a:latin typeface="Franklin Gothic Book"/>
                <a:cs typeface="Calibri"/>
              </a:rPr>
              <a:t>fyysisen</a:t>
            </a:r>
            <a:r>
              <a:rPr lang="en-US" sz="3600">
                <a:latin typeface="Franklin Gothic Book"/>
                <a:cs typeface="Calibri"/>
              </a:rPr>
              <a:t> </a:t>
            </a:r>
            <a:r>
              <a:rPr lang="en-US" sz="3600" err="1">
                <a:latin typeface="Franklin Gothic Book"/>
                <a:cs typeface="Calibri"/>
              </a:rPr>
              <a:t>toimintakyvyn</a:t>
            </a:r>
            <a:r>
              <a:rPr lang="en-US" sz="3600">
                <a:latin typeface="Franklin Gothic Book"/>
                <a:cs typeface="Calibri"/>
              </a:rPr>
              <a:t> </a:t>
            </a:r>
            <a:r>
              <a:rPr lang="en-US" sz="3600" err="1">
                <a:latin typeface="Franklin Gothic Book"/>
                <a:cs typeface="Calibri"/>
              </a:rPr>
              <a:t>osa-alueita</a:t>
            </a:r>
            <a:r>
              <a:rPr lang="en-US" sz="3600">
                <a:latin typeface="Franklin Gothic Book"/>
                <a:cs typeface="Calibri"/>
              </a:rPr>
              <a:t> </a:t>
            </a:r>
            <a:r>
              <a:rPr lang="en-US" sz="3600" err="1">
                <a:latin typeface="Franklin Gothic Book"/>
                <a:cs typeface="Calibri"/>
              </a:rPr>
              <a:t>kehittäen</a:t>
            </a:r>
            <a:r>
              <a:rPr lang="en-US" sz="3600">
                <a:latin typeface="Franklin Gothic Book"/>
                <a:cs typeface="Calibri"/>
              </a:rPr>
              <a:t> ja </a:t>
            </a:r>
            <a:r>
              <a:rPr lang="en-US" sz="3600" err="1">
                <a:latin typeface="Franklin Gothic Book"/>
                <a:cs typeface="Calibri"/>
              </a:rPr>
              <a:t>vahvistaen</a:t>
            </a:r>
            <a:r>
              <a:rPr lang="en-US" sz="3600">
                <a:latin typeface="Franklin Gothic Book"/>
                <a:cs typeface="Calibri"/>
              </a:rPr>
              <a:t>.</a:t>
            </a:r>
            <a:endParaRPr lang="en-US" sz="3600">
              <a:latin typeface="Franklin Gothic Book"/>
            </a:endParaRPr>
          </a:p>
        </p:txBody>
      </p:sp>
      <p:pic>
        <p:nvPicPr>
          <p:cNvPr id="6" name="Content Placeholder 5" descr="Sports Technology Institute | Loughborough University">
            <a:extLst>
              <a:ext uri="{FF2B5EF4-FFF2-40B4-BE49-F238E27FC236}">
                <a16:creationId xmlns:a16="http://schemas.microsoft.com/office/drawing/2014/main" id="{07C38AF7-E00F-906D-2FD1-4C45D40D1314}"/>
              </a:ext>
            </a:extLst>
          </p:cNvPr>
          <p:cNvPicPr>
            <a:picLocks noGrp="1" noChangeAspect="1"/>
          </p:cNvPicPr>
          <p:nvPr>
            <p:ph idx="13"/>
          </p:nvPr>
        </p:nvPicPr>
        <p:blipFill>
          <a:blip r:embed="rId2"/>
          <a:stretch>
            <a:fillRect/>
          </a:stretch>
        </p:blipFill>
        <p:spPr>
          <a:xfrm>
            <a:off x="12265200" y="3853350"/>
            <a:ext cx="10584000" cy="7276500"/>
          </a:xfrm>
          <a:noFill/>
        </p:spPr>
      </p:pic>
      <p:sp>
        <p:nvSpPr>
          <p:cNvPr id="4" name="Date Placeholder 3">
            <a:extLst>
              <a:ext uri="{FF2B5EF4-FFF2-40B4-BE49-F238E27FC236}">
                <a16:creationId xmlns:a16="http://schemas.microsoft.com/office/drawing/2014/main" id="{6C88517A-A112-C4B1-51CB-376447F1BC97}"/>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E9DFFA2-C3F6-4F20-8D4B-2A153B31F6E0}" type="datetime1">
              <a:rPr lang="fi-FI" smtClean="0"/>
              <a:pPr>
                <a:spcAft>
                  <a:spcPts val="600"/>
                </a:spcAft>
              </a:pPr>
              <a:t>19.2.2025</a:t>
            </a:fld>
            <a:endParaRPr lang="fi-FI"/>
          </a:p>
        </p:txBody>
      </p:sp>
      <p:sp>
        <p:nvSpPr>
          <p:cNvPr id="5" name="Slide Number Placeholder 4">
            <a:extLst>
              <a:ext uri="{FF2B5EF4-FFF2-40B4-BE49-F238E27FC236}">
                <a16:creationId xmlns:a16="http://schemas.microsoft.com/office/drawing/2014/main" id="{A6974331-6DA6-565A-CE0B-1BBA53420237}"/>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13</a:t>
            </a:fld>
            <a:endParaRPr lang="fi-FI"/>
          </a:p>
        </p:txBody>
      </p:sp>
    </p:spTree>
    <p:extLst>
      <p:ext uri="{BB962C8B-B14F-4D97-AF65-F5344CB8AC3E}">
        <p14:creationId xmlns:p14="http://schemas.microsoft.com/office/powerpoint/2010/main" val="1692101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83FA-C81C-2FB4-BBC2-A1378DAC85FD}"/>
              </a:ext>
            </a:extLst>
          </p:cNvPr>
          <p:cNvSpPr>
            <a:spLocks noGrp="1"/>
          </p:cNvSpPr>
          <p:nvPr>
            <p:ph type="title"/>
          </p:nvPr>
        </p:nvSpPr>
        <p:spPr>
          <a:xfrm>
            <a:off x="1246095" y="1530314"/>
            <a:ext cx="10101610" cy="1999270"/>
          </a:xfrm>
        </p:spPr>
        <p:txBody>
          <a:bodyPr anchor="t">
            <a:normAutofit/>
          </a:bodyPr>
          <a:lstStyle/>
          <a:p>
            <a:r>
              <a:rPr lang="en-US" err="1"/>
              <a:t>Kuvataiteen</a:t>
            </a:r>
            <a:r>
              <a:rPr lang="en-US"/>
              <a:t> </a:t>
            </a:r>
            <a:r>
              <a:rPr lang="en-US" err="1"/>
              <a:t>taito</a:t>
            </a:r>
            <a:r>
              <a:rPr lang="en-US"/>
              <a:t>- ja </a:t>
            </a:r>
            <a:r>
              <a:rPr lang="en-US" err="1"/>
              <a:t>taideainevalinnainen</a:t>
            </a:r>
            <a:r>
              <a:rPr lang="en-US"/>
              <a:t> (2vvt)</a:t>
            </a:r>
          </a:p>
        </p:txBody>
      </p:sp>
      <p:sp>
        <p:nvSpPr>
          <p:cNvPr id="4" name="Content Placeholder 3">
            <a:extLst>
              <a:ext uri="{FF2B5EF4-FFF2-40B4-BE49-F238E27FC236}">
                <a16:creationId xmlns:a16="http://schemas.microsoft.com/office/drawing/2014/main" id="{E52F3AAF-169D-DFEE-96BC-8EC5ABE2D801}"/>
              </a:ext>
            </a:extLst>
          </p:cNvPr>
          <p:cNvSpPr>
            <a:spLocks noGrp="1"/>
          </p:cNvSpPr>
          <p:nvPr>
            <p:ph idx="1"/>
          </p:nvPr>
        </p:nvSpPr>
        <p:spPr>
          <a:xfrm>
            <a:off x="1246094" y="4983480"/>
            <a:ext cx="10101610" cy="7058944"/>
          </a:xfrm>
        </p:spPr>
        <p:txBody>
          <a:bodyPr vert="horz" lIns="0" tIns="0" rIns="0" bIns="0" rtlCol="0" anchor="t">
            <a:normAutofit/>
          </a:bodyPr>
          <a:lstStyle/>
          <a:p>
            <a:r>
              <a:rPr lang="fi-FI" sz="3600"/>
              <a:t>Kurssilla tutustut kuvien maailmaan monipuolisesti eri tekniikoita kokeilemalla. </a:t>
            </a:r>
            <a:endParaRPr lang="en-US" sz="3600"/>
          </a:p>
          <a:p>
            <a:r>
              <a:rPr lang="fi-FI" sz="3600"/>
              <a:t>Tunneilla piirretään, maalataan, muotoillaan ja tehdään grafiikkaa sekä mediakuvataidetta.</a:t>
            </a:r>
            <a:endParaRPr lang="en-US" sz="3600"/>
          </a:p>
        </p:txBody>
      </p:sp>
      <p:pic>
        <p:nvPicPr>
          <p:cNvPr id="8" name="Picture Placeholder 7" descr="Värikäs värit ja siveltimet">
            <a:extLst>
              <a:ext uri="{FF2B5EF4-FFF2-40B4-BE49-F238E27FC236}">
                <a16:creationId xmlns:a16="http://schemas.microsoft.com/office/drawing/2014/main" id="{85DF8AAE-DB88-AC61-4F9F-CB2D6DA5AC37}"/>
              </a:ext>
            </a:extLst>
          </p:cNvPr>
          <p:cNvPicPr>
            <a:picLocks noGrp="1" noChangeAspect="1"/>
          </p:cNvPicPr>
          <p:nvPr>
            <p:ph type="pic" sz="quarter" idx="16"/>
          </p:nvPr>
        </p:nvPicPr>
        <p:blipFill rotWithShape="1">
          <a:blip r:embed="rId2"/>
          <a:srcRect l="15645" r="15644" b="-1"/>
          <a:stretch/>
        </p:blipFill>
        <p:spPr>
          <a:xfrm>
            <a:off x="11595327" y="138745"/>
            <a:ext cx="12608822" cy="12248960"/>
          </a:xfrm>
          <a:noFill/>
        </p:spPr>
      </p:pic>
      <p:sp>
        <p:nvSpPr>
          <p:cNvPr id="6" name="Date Placeholder 5">
            <a:extLst>
              <a:ext uri="{FF2B5EF4-FFF2-40B4-BE49-F238E27FC236}">
                <a16:creationId xmlns:a16="http://schemas.microsoft.com/office/drawing/2014/main" id="{A2054FD4-8715-C4FC-D8AD-99FC9850386A}"/>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C4673D76-C008-4D4E-A6B8-CD16E652CAD2}" type="datetime1">
              <a:rPr lang="fi-FI" smtClean="0"/>
              <a:pPr>
                <a:spcAft>
                  <a:spcPts val="600"/>
                </a:spcAft>
              </a:pPr>
              <a:t>19.2.2025</a:t>
            </a:fld>
            <a:endParaRPr lang="fi-FI"/>
          </a:p>
        </p:txBody>
      </p:sp>
      <p:sp>
        <p:nvSpPr>
          <p:cNvPr id="7" name="Slide Number Placeholder 6">
            <a:extLst>
              <a:ext uri="{FF2B5EF4-FFF2-40B4-BE49-F238E27FC236}">
                <a16:creationId xmlns:a16="http://schemas.microsoft.com/office/drawing/2014/main" id="{42535AFD-908A-330F-7709-2C3A6BAFD191}"/>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14</a:t>
            </a:fld>
            <a:endParaRPr lang="fi-FI"/>
          </a:p>
        </p:txBody>
      </p:sp>
    </p:spTree>
    <p:extLst>
      <p:ext uri="{BB962C8B-B14F-4D97-AF65-F5344CB8AC3E}">
        <p14:creationId xmlns:p14="http://schemas.microsoft.com/office/powerpoint/2010/main" val="97368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1BC53-96EE-DC2C-D555-CDF6B0494E51}"/>
              </a:ext>
            </a:extLst>
          </p:cNvPr>
          <p:cNvSpPr>
            <a:spLocks noGrp="1"/>
          </p:cNvSpPr>
          <p:nvPr>
            <p:ph type="title"/>
          </p:nvPr>
        </p:nvSpPr>
        <p:spPr/>
        <p:txBody>
          <a:bodyPr/>
          <a:lstStyle/>
          <a:p>
            <a:r>
              <a:rPr lang="en-US" err="1">
                <a:ea typeface="+mj-lt"/>
                <a:cs typeface="+mj-lt"/>
              </a:rPr>
              <a:t>Musiikin</a:t>
            </a:r>
            <a:r>
              <a:rPr lang="en-US">
                <a:ea typeface="+mj-lt"/>
                <a:cs typeface="+mj-lt"/>
              </a:rPr>
              <a:t> </a:t>
            </a:r>
            <a:r>
              <a:rPr lang="en-US" err="1">
                <a:ea typeface="+mj-lt"/>
                <a:cs typeface="+mj-lt"/>
              </a:rPr>
              <a:t>taito</a:t>
            </a:r>
            <a:r>
              <a:rPr lang="en-US">
                <a:ea typeface="+mj-lt"/>
                <a:cs typeface="+mj-lt"/>
              </a:rPr>
              <a:t>- ja </a:t>
            </a:r>
            <a:r>
              <a:rPr lang="en-US" err="1">
                <a:ea typeface="+mj-lt"/>
                <a:cs typeface="+mj-lt"/>
              </a:rPr>
              <a:t>taideainevalinnainen</a:t>
            </a:r>
            <a:r>
              <a:rPr lang="en-US">
                <a:ea typeface="+mj-lt"/>
                <a:cs typeface="+mj-lt"/>
              </a:rPr>
              <a:t> (2vvt)</a:t>
            </a:r>
            <a:endParaRPr lang="fi-FI" err="1"/>
          </a:p>
        </p:txBody>
      </p:sp>
      <p:sp>
        <p:nvSpPr>
          <p:cNvPr id="4" name="Sisällön paikkamerkki 3">
            <a:extLst>
              <a:ext uri="{FF2B5EF4-FFF2-40B4-BE49-F238E27FC236}">
                <a16:creationId xmlns:a16="http://schemas.microsoft.com/office/drawing/2014/main" id="{7ADA7D9E-523B-C7DA-6057-CBAEAD8EC114}"/>
              </a:ext>
            </a:extLst>
          </p:cNvPr>
          <p:cNvSpPr>
            <a:spLocks noGrp="1"/>
          </p:cNvSpPr>
          <p:nvPr>
            <p:ph idx="1"/>
          </p:nvPr>
        </p:nvSpPr>
        <p:spPr>
          <a:xfrm>
            <a:off x="1246736" y="3320858"/>
            <a:ext cx="10101610" cy="7058944"/>
          </a:xfrm>
        </p:spPr>
        <p:txBody>
          <a:bodyPr vert="horz" lIns="0" tIns="0" rIns="0" bIns="0" rtlCol="0" anchor="t">
            <a:noAutofit/>
          </a:bodyPr>
          <a:lstStyle/>
          <a:p>
            <a:endParaRPr lang="fi-FI">
              <a:latin typeface="Times New Roman"/>
              <a:cs typeface="Times New Roman"/>
            </a:endParaRPr>
          </a:p>
          <a:p>
            <a:pPr marL="0" indent="0">
              <a:buNone/>
            </a:pPr>
            <a:r>
              <a:rPr lang="fi-FI" sz="3600">
                <a:latin typeface="Times New Roman"/>
                <a:cs typeface="Times New Roman"/>
              </a:rPr>
              <a:t>Kurssilla tutustutaan bändisoittimiin ja niiden perussoittotekniikoihin (rummut, basso, kitara, koskettimet) erilaisten helppojen soittotehtävien kautta luonnollisesti laulua unohtamatta. Käytännön harjoitusten kautta opitaan musiikin keskeisiä käsitteitä. Kurssilla käydään myös läpi populaarimusiikin historiaa ja eri tyylilajeja. Oppilailla on mahdollisuus halutessaan olla mukana ja esiintyä koulun juhlissa, konsertissa tai muussa musiikkiprojektissa. Kurssilla osallistutaan myös Sinfonia Lahden Hei me sävelletään -projektiin.</a:t>
            </a:r>
            <a:endParaRPr lang="fi-FI" sz="3600"/>
          </a:p>
          <a:p>
            <a:endParaRPr lang="fi-FI"/>
          </a:p>
        </p:txBody>
      </p:sp>
      <p:pic>
        <p:nvPicPr>
          <p:cNvPr id="3" name="Picture Placeholder 2">
            <a:extLst>
              <a:ext uri="{FF2B5EF4-FFF2-40B4-BE49-F238E27FC236}">
                <a16:creationId xmlns:a16="http://schemas.microsoft.com/office/drawing/2014/main" id="{E9911BC6-EC8B-5417-52A2-78317EC4CB93}"/>
              </a:ext>
            </a:extLst>
          </p:cNvPr>
          <p:cNvPicPr>
            <a:picLocks noGrp="1" noChangeAspect="1"/>
          </p:cNvPicPr>
          <p:nvPr>
            <p:ph type="pic" sz="quarter" idx="16"/>
          </p:nvPr>
        </p:nvPicPr>
        <p:blipFill>
          <a:blip r:embed="rId2"/>
          <a:srcRect l="15895" r="15895"/>
          <a:stretch/>
        </p:blipFill>
        <p:spPr>
          <a:xfrm>
            <a:off x="13249113" y="3557258"/>
            <a:ext cx="9905199" cy="6595984"/>
          </a:xfrm>
        </p:spPr>
      </p:pic>
      <p:sp>
        <p:nvSpPr>
          <p:cNvPr id="6" name="Päivämäärän paikkamerkki 5">
            <a:extLst>
              <a:ext uri="{FF2B5EF4-FFF2-40B4-BE49-F238E27FC236}">
                <a16:creationId xmlns:a16="http://schemas.microsoft.com/office/drawing/2014/main" id="{ED58090D-9F61-AC32-E634-3E244721B210}"/>
              </a:ext>
            </a:extLst>
          </p:cNvPr>
          <p:cNvSpPr>
            <a:spLocks noGrp="1"/>
          </p:cNvSpPr>
          <p:nvPr>
            <p:ph type="dt" sz="half" idx="10"/>
          </p:nvPr>
        </p:nvSpPr>
        <p:spPr/>
        <p:txBody>
          <a:bodyPr/>
          <a:lstStyle/>
          <a:p>
            <a:fld id="{F5D78AB0-1E3E-4BE6-905A-ACD381D1CF8B}" type="datetime1">
              <a:rPr lang="fi-FI" smtClean="0"/>
              <a:t>19.2.2025</a:t>
            </a:fld>
            <a:endParaRPr lang="fi-FI"/>
          </a:p>
        </p:txBody>
      </p:sp>
      <p:sp>
        <p:nvSpPr>
          <p:cNvPr id="7" name="Dian numeron paikkamerkki 6">
            <a:extLst>
              <a:ext uri="{FF2B5EF4-FFF2-40B4-BE49-F238E27FC236}">
                <a16:creationId xmlns:a16="http://schemas.microsoft.com/office/drawing/2014/main" id="{DD9B6CF8-3933-C6F9-3190-D5F4EF6A50F4}"/>
              </a:ext>
            </a:extLst>
          </p:cNvPr>
          <p:cNvSpPr>
            <a:spLocks noGrp="1"/>
          </p:cNvSpPr>
          <p:nvPr>
            <p:ph type="sldNum" sz="quarter" idx="12"/>
          </p:nvPr>
        </p:nvSpPr>
        <p:spPr/>
        <p:txBody>
          <a:bodyPr/>
          <a:lstStyle/>
          <a:p>
            <a:fld id="{31160B98-140E-4345-B1A3-2A7247C42973}" type="slidenum">
              <a:rPr lang="fi-FI" smtClean="0"/>
              <a:t>15</a:t>
            </a:fld>
            <a:endParaRPr lang="fi-FI"/>
          </a:p>
        </p:txBody>
      </p:sp>
    </p:spTree>
    <p:extLst>
      <p:ext uri="{BB962C8B-B14F-4D97-AF65-F5344CB8AC3E}">
        <p14:creationId xmlns:p14="http://schemas.microsoft.com/office/powerpoint/2010/main" val="3219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28A5A-942F-B63A-B141-195A35967AB3}"/>
              </a:ext>
            </a:extLst>
          </p:cNvPr>
          <p:cNvSpPr>
            <a:spLocks noGrp="1"/>
          </p:cNvSpPr>
          <p:nvPr>
            <p:ph type="ctrTitle"/>
          </p:nvPr>
        </p:nvSpPr>
        <p:spPr/>
        <p:txBody>
          <a:bodyPr/>
          <a:lstStyle/>
          <a:p>
            <a:r>
              <a:rPr lang="fi-FI" sz="9600">
                <a:ea typeface="+mj-lt"/>
                <a:cs typeface="+mj-lt"/>
              </a:rPr>
              <a:t>Taide- ja taitoaineiden lyhytvalinnaiset (XTT)</a:t>
            </a:r>
            <a:endParaRPr lang="fi-FI" sz="9600"/>
          </a:p>
        </p:txBody>
      </p:sp>
      <p:sp>
        <p:nvSpPr>
          <p:cNvPr id="4" name="Päivämäärän paikkamerkki 3">
            <a:extLst>
              <a:ext uri="{FF2B5EF4-FFF2-40B4-BE49-F238E27FC236}">
                <a16:creationId xmlns:a16="http://schemas.microsoft.com/office/drawing/2014/main" id="{6DD3E38C-52FE-0C73-1442-B01F4245450C}"/>
              </a:ext>
            </a:extLst>
          </p:cNvPr>
          <p:cNvSpPr>
            <a:spLocks noGrp="1"/>
          </p:cNvSpPr>
          <p:nvPr>
            <p:ph type="dt" sz="half" idx="10"/>
          </p:nvPr>
        </p:nvSpPr>
        <p:spPr/>
        <p:txBody>
          <a:bodyPr/>
          <a:lstStyle/>
          <a:p>
            <a:fld id="{0DB9C281-D145-4239-893C-911D8D6D65AF}" type="datetime1">
              <a:rPr lang="fi-FI" smtClean="0"/>
              <a:t>19.2.2025</a:t>
            </a:fld>
            <a:endParaRPr lang="fi-FI"/>
          </a:p>
        </p:txBody>
      </p:sp>
      <p:sp>
        <p:nvSpPr>
          <p:cNvPr id="5" name="Tekstin paikkamerkki 4">
            <a:extLst>
              <a:ext uri="{FF2B5EF4-FFF2-40B4-BE49-F238E27FC236}">
                <a16:creationId xmlns:a16="http://schemas.microsoft.com/office/drawing/2014/main" id="{3EF75A6C-95C4-453B-F96F-D49E87A7FFF2}"/>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615083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A5F9-7040-4398-47C0-D4C3A9CE39B1}"/>
              </a:ext>
            </a:extLst>
          </p:cNvPr>
          <p:cNvSpPr>
            <a:spLocks noGrp="1"/>
          </p:cNvSpPr>
          <p:nvPr>
            <p:ph type="title"/>
          </p:nvPr>
        </p:nvSpPr>
        <p:spPr/>
        <p:txBody>
          <a:bodyPr/>
          <a:lstStyle/>
          <a:p>
            <a:r>
              <a:rPr lang="en-US" err="1"/>
              <a:t>Kotitalouden</a:t>
            </a:r>
            <a:r>
              <a:rPr lang="en-US"/>
              <a:t> </a:t>
            </a:r>
            <a:r>
              <a:rPr lang="en-US" err="1"/>
              <a:t>kaiken</a:t>
            </a:r>
            <a:r>
              <a:rPr lang="en-US"/>
              <a:t> </a:t>
            </a:r>
            <a:r>
              <a:rPr lang="en-US" err="1"/>
              <a:t>maailman</a:t>
            </a:r>
            <a:r>
              <a:rPr lang="en-US"/>
              <a:t> </a:t>
            </a:r>
            <a:r>
              <a:rPr lang="en-US" err="1"/>
              <a:t>leivontaa</a:t>
            </a:r>
            <a:r>
              <a:rPr lang="en-US"/>
              <a:t> (1vvt)</a:t>
            </a:r>
          </a:p>
        </p:txBody>
      </p:sp>
      <p:sp>
        <p:nvSpPr>
          <p:cNvPr id="4" name="Content Placeholder 3">
            <a:extLst>
              <a:ext uri="{FF2B5EF4-FFF2-40B4-BE49-F238E27FC236}">
                <a16:creationId xmlns:a16="http://schemas.microsoft.com/office/drawing/2014/main" id="{1A9F8FC4-B7D9-4585-6B11-70080D1198C9}"/>
              </a:ext>
            </a:extLst>
          </p:cNvPr>
          <p:cNvSpPr>
            <a:spLocks noGrp="1"/>
          </p:cNvSpPr>
          <p:nvPr>
            <p:ph idx="1"/>
          </p:nvPr>
        </p:nvSpPr>
        <p:spPr/>
        <p:txBody>
          <a:bodyPr vert="horz" lIns="0" tIns="0" rIns="0" bIns="0" rtlCol="0" anchor="t">
            <a:noAutofit/>
          </a:bodyPr>
          <a:lstStyle/>
          <a:p>
            <a:pPr marL="0" indent="0">
              <a:buNone/>
            </a:pPr>
            <a:r>
              <a:rPr lang="en-US" sz="4400" b="1" err="1">
                <a:latin typeface="Franklin Gothic Book"/>
                <a:ea typeface="Calibri"/>
                <a:cs typeface="Calibri"/>
              </a:rPr>
              <a:t>Kerrataan</a:t>
            </a:r>
            <a:r>
              <a:rPr lang="en-US" sz="4400" b="1">
                <a:latin typeface="Franklin Gothic Book"/>
                <a:ea typeface="Calibri"/>
                <a:cs typeface="Calibri"/>
              </a:rPr>
              <a:t> </a:t>
            </a:r>
            <a:r>
              <a:rPr lang="en-US" sz="4400" b="1" err="1">
                <a:latin typeface="Franklin Gothic Book"/>
                <a:ea typeface="Calibri"/>
                <a:cs typeface="Calibri"/>
              </a:rPr>
              <a:t>perusleivontamenetelmiä</a:t>
            </a:r>
            <a:r>
              <a:rPr lang="en-US" sz="4400" b="1">
                <a:latin typeface="Franklin Gothic Book"/>
                <a:ea typeface="Calibri"/>
                <a:cs typeface="Calibri"/>
              </a:rPr>
              <a:t> ja </a:t>
            </a:r>
            <a:r>
              <a:rPr lang="en-US" sz="4400" b="1" err="1">
                <a:latin typeface="Franklin Gothic Book"/>
                <a:ea typeface="Calibri"/>
                <a:cs typeface="Calibri"/>
              </a:rPr>
              <a:t>harjoitellaan</a:t>
            </a:r>
            <a:r>
              <a:rPr lang="en-US" sz="4400" b="1">
                <a:latin typeface="Franklin Gothic Book"/>
                <a:ea typeface="Calibri"/>
                <a:cs typeface="Calibri"/>
              </a:rPr>
              <a:t> </a:t>
            </a:r>
            <a:r>
              <a:rPr lang="en-US" sz="4400" b="1" err="1">
                <a:latin typeface="Franklin Gothic Book"/>
                <a:ea typeface="Calibri"/>
                <a:cs typeface="Calibri"/>
              </a:rPr>
              <a:t>hieman</a:t>
            </a:r>
            <a:r>
              <a:rPr lang="en-US" sz="4400" b="1">
                <a:latin typeface="Franklin Gothic Book"/>
                <a:ea typeface="Calibri"/>
                <a:cs typeface="Calibri"/>
              </a:rPr>
              <a:t> </a:t>
            </a:r>
            <a:r>
              <a:rPr lang="en-US" sz="4400" b="1" err="1">
                <a:latin typeface="Franklin Gothic Book"/>
                <a:ea typeface="Calibri"/>
                <a:cs typeface="Calibri"/>
              </a:rPr>
              <a:t>vaativampienkin</a:t>
            </a:r>
            <a:r>
              <a:rPr lang="en-US" sz="4400" b="1">
                <a:latin typeface="Franklin Gothic Book"/>
                <a:ea typeface="Calibri"/>
                <a:cs typeface="Calibri"/>
              </a:rPr>
              <a:t> </a:t>
            </a:r>
            <a:r>
              <a:rPr lang="en-US" sz="4400" b="1" err="1">
                <a:latin typeface="Franklin Gothic Book"/>
                <a:ea typeface="Calibri"/>
                <a:cs typeface="Calibri"/>
              </a:rPr>
              <a:t>leivonnaisten</a:t>
            </a:r>
            <a:r>
              <a:rPr lang="en-US" sz="4400" b="1">
                <a:latin typeface="Franklin Gothic Book"/>
                <a:ea typeface="Calibri"/>
                <a:cs typeface="Calibri"/>
              </a:rPr>
              <a:t> </a:t>
            </a:r>
            <a:r>
              <a:rPr lang="en-US" sz="4400" b="1" err="1">
                <a:latin typeface="Franklin Gothic Book"/>
                <a:ea typeface="Calibri"/>
                <a:cs typeface="Calibri"/>
              </a:rPr>
              <a:t>valmistamista</a:t>
            </a:r>
            <a:r>
              <a:rPr lang="en-US" sz="4400" b="1">
                <a:latin typeface="Franklin Gothic Book"/>
                <a:ea typeface="Calibri"/>
                <a:cs typeface="Calibri"/>
              </a:rPr>
              <a:t>. </a:t>
            </a:r>
            <a:r>
              <a:rPr lang="en-US" sz="4400" b="1" err="1">
                <a:latin typeface="Franklin Gothic Book"/>
                <a:ea typeface="Calibri"/>
                <a:cs typeface="Calibri"/>
              </a:rPr>
              <a:t>Leivotaan</a:t>
            </a:r>
            <a:r>
              <a:rPr lang="en-US" sz="4400" b="1">
                <a:latin typeface="Franklin Gothic Book"/>
                <a:ea typeface="Calibri"/>
                <a:cs typeface="Calibri"/>
              </a:rPr>
              <a:t> </a:t>
            </a:r>
            <a:r>
              <a:rPr lang="en-US" sz="4400" b="1" err="1">
                <a:latin typeface="Franklin Gothic Book"/>
                <a:ea typeface="Calibri"/>
                <a:cs typeface="Calibri"/>
              </a:rPr>
              <a:t>erilaisia</a:t>
            </a:r>
            <a:r>
              <a:rPr lang="en-US" sz="4400" b="1">
                <a:latin typeface="Franklin Gothic Book"/>
                <a:ea typeface="Calibri"/>
                <a:cs typeface="Calibri"/>
              </a:rPr>
              <a:t> </a:t>
            </a:r>
            <a:r>
              <a:rPr lang="en-US" sz="4400" b="1" err="1">
                <a:latin typeface="Franklin Gothic Book"/>
                <a:ea typeface="Calibri"/>
                <a:cs typeface="Calibri"/>
              </a:rPr>
              <a:t>kansainvälisiä</a:t>
            </a:r>
            <a:r>
              <a:rPr lang="en-US" sz="4400" b="1">
                <a:latin typeface="Franklin Gothic Book"/>
                <a:ea typeface="Calibri"/>
                <a:cs typeface="Calibri"/>
              </a:rPr>
              <a:t> </a:t>
            </a:r>
            <a:r>
              <a:rPr lang="en-US" sz="4400" b="1" err="1">
                <a:latin typeface="Franklin Gothic Book"/>
                <a:ea typeface="Calibri"/>
                <a:cs typeface="Calibri"/>
              </a:rPr>
              <a:t>suolaisia</a:t>
            </a:r>
            <a:r>
              <a:rPr lang="en-US" sz="4400" b="1">
                <a:latin typeface="Franklin Gothic Book"/>
                <a:ea typeface="Calibri"/>
                <a:cs typeface="Calibri"/>
              </a:rPr>
              <a:t> ja </a:t>
            </a:r>
            <a:r>
              <a:rPr lang="en-US" sz="4400" b="1" err="1">
                <a:latin typeface="Franklin Gothic Book"/>
                <a:ea typeface="Calibri"/>
                <a:cs typeface="Calibri"/>
              </a:rPr>
              <a:t>makeita</a:t>
            </a:r>
            <a:r>
              <a:rPr lang="en-US" sz="4400" b="1">
                <a:latin typeface="Franklin Gothic Book"/>
                <a:ea typeface="Calibri"/>
                <a:cs typeface="Calibri"/>
              </a:rPr>
              <a:t> </a:t>
            </a:r>
            <a:r>
              <a:rPr lang="en-US" sz="4400" b="1" err="1">
                <a:latin typeface="Franklin Gothic Book"/>
                <a:ea typeface="Calibri"/>
                <a:cs typeface="Calibri"/>
              </a:rPr>
              <a:t>leivonnaisia</a:t>
            </a:r>
            <a:r>
              <a:rPr lang="en-US" sz="4400" b="1">
                <a:latin typeface="Franklin Gothic Book"/>
                <a:ea typeface="Calibri"/>
                <a:cs typeface="Calibri"/>
              </a:rPr>
              <a:t>.</a:t>
            </a:r>
            <a:endParaRPr lang="en-US" sz="4400" b="1">
              <a:ea typeface="Calibri"/>
              <a:cs typeface="Calibri"/>
            </a:endParaRPr>
          </a:p>
          <a:p>
            <a:pPr marL="0" indent="0">
              <a:buNone/>
            </a:pPr>
            <a:endParaRPr lang="en-US" sz="4400" b="1">
              <a:solidFill>
                <a:srgbClr val="FF0000"/>
              </a:solidFill>
            </a:endParaRPr>
          </a:p>
          <a:p>
            <a:pPr marL="0" indent="0">
              <a:buNone/>
            </a:pPr>
            <a:endParaRPr lang="en-US" sz="4400" b="1">
              <a:solidFill>
                <a:srgbClr val="FF0000"/>
              </a:solidFill>
            </a:endParaRPr>
          </a:p>
        </p:txBody>
      </p:sp>
      <p:sp>
        <p:nvSpPr>
          <p:cNvPr id="5" name="Picture Placeholder 4">
            <a:extLst>
              <a:ext uri="{FF2B5EF4-FFF2-40B4-BE49-F238E27FC236}">
                <a16:creationId xmlns:a16="http://schemas.microsoft.com/office/drawing/2014/main" id="{06E6CA2B-F493-EFEA-AE0D-1E3E5F5CDAC5}"/>
              </a:ext>
            </a:extLst>
          </p:cNvPr>
          <p:cNvSpPr>
            <a:spLocks noGrp="1"/>
          </p:cNvSpPr>
          <p:nvPr>
            <p:ph type="pic" sz="quarter" idx="15"/>
          </p:nvPr>
        </p:nvSpPr>
        <p:spPr/>
      </p:sp>
      <p:sp>
        <p:nvSpPr>
          <p:cNvPr id="6" name="Date Placeholder 5">
            <a:extLst>
              <a:ext uri="{FF2B5EF4-FFF2-40B4-BE49-F238E27FC236}">
                <a16:creationId xmlns:a16="http://schemas.microsoft.com/office/drawing/2014/main" id="{B0E5C57D-6C61-5BC8-9A68-C94755E46AAB}"/>
              </a:ext>
            </a:extLst>
          </p:cNvPr>
          <p:cNvSpPr>
            <a:spLocks noGrp="1"/>
          </p:cNvSpPr>
          <p:nvPr>
            <p:ph type="dt" sz="half" idx="10"/>
          </p:nvPr>
        </p:nvSpPr>
        <p:spPr/>
        <p:txBody>
          <a:bodyPr/>
          <a:lstStyle/>
          <a:p>
            <a:fld id="{C4673D76-C008-4D4E-A6B8-CD16E652CAD2}" type="datetime1">
              <a:rPr lang="fi-FI" smtClean="0"/>
              <a:t>19.2.2025</a:t>
            </a:fld>
            <a:endParaRPr lang="fi-FI"/>
          </a:p>
        </p:txBody>
      </p:sp>
      <p:sp>
        <p:nvSpPr>
          <p:cNvPr id="7" name="Slide Number Placeholder 6">
            <a:extLst>
              <a:ext uri="{FF2B5EF4-FFF2-40B4-BE49-F238E27FC236}">
                <a16:creationId xmlns:a16="http://schemas.microsoft.com/office/drawing/2014/main" id="{B2142457-F15C-A73C-4D76-38EC3AB1D6BF}"/>
              </a:ext>
            </a:extLst>
          </p:cNvPr>
          <p:cNvSpPr>
            <a:spLocks noGrp="1"/>
          </p:cNvSpPr>
          <p:nvPr>
            <p:ph type="sldNum" sz="quarter" idx="12"/>
          </p:nvPr>
        </p:nvSpPr>
        <p:spPr/>
        <p:txBody>
          <a:bodyPr/>
          <a:lstStyle/>
          <a:p>
            <a:fld id="{31160B98-140E-4345-B1A3-2A7247C42973}" type="slidenum">
              <a:rPr lang="fi-FI" smtClean="0"/>
              <a:t>17</a:t>
            </a:fld>
            <a:endParaRPr lang="fi-FI"/>
          </a:p>
        </p:txBody>
      </p:sp>
      <p:pic>
        <p:nvPicPr>
          <p:cNvPr id="9" name="Content Placeholder 11">
            <a:extLst>
              <a:ext uri="{FF2B5EF4-FFF2-40B4-BE49-F238E27FC236}">
                <a16:creationId xmlns:a16="http://schemas.microsoft.com/office/drawing/2014/main" id="{B414CDA4-447F-5148-E207-A1DB49A544E6}"/>
              </a:ext>
            </a:extLst>
          </p:cNvPr>
          <p:cNvPicPr>
            <a:picLocks noChangeAspect="1"/>
          </p:cNvPicPr>
          <p:nvPr/>
        </p:nvPicPr>
        <p:blipFill>
          <a:blip r:embed="rId2"/>
          <a:stretch>
            <a:fillRect/>
          </a:stretch>
        </p:blipFill>
        <p:spPr>
          <a:xfrm>
            <a:off x="12691728" y="4128564"/>
            <a:ext cx="9937049" cy="7794430"/>
          </a:xfrm>
          <a:prstGeom prst="rect">
            <a:avLst/>
          </a:prstGeom>
        </p:spPr>
      </p:pic>
    </p:spTree>
    <p:extLst>
      <p:ext uri="{BB962C8B-B14F-4D97-AF65-F5344CB8AC3E}">
        <p14:creationId xmlns:p14="http://schemas.microsoft.com/office/powerpoint/2010/main" val="291229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613987-52AF-0066-A59B-54F49F986352}"/>
              </a:ext>
            </a:extLst>
          </p:cNvPr>
          <p:cNvSpPr>
            <a:spLocks noGrp="1"/>
          </p:cNvSpPr>
          <p:nvPr>
            <p:ph type="title"/>
          </p:nvPr>
        </p:nvSpPr>
        <p:spPr/>
        <p:txBody>
          <a:bodyPr/>
          <a:lstStyle/>
          <a:p>
            <a:r>
              <a:rPr lang="fi-FI"/>
              <a:t>Musiikki (1 </a:t>
            </a:r>
            <a:r>
              <a:rPr lang="fi-FI" err="1"/>
              <a:t>vvt</a:t>
            </a:r>
            <a:r>
              <a:rPr lang="fi-FI"/>
              <a:t>)</a:t>
            </a:r>
          </a:p>
        </p:txBody>
      </p:sp>
      <p:sp>
        <p:nvSpPr>
          <p:cNvPr id="4" name="Sisällön paikkamerkki 3">
            <a:extLst>
              <a:ext uri="{FF2B5EF4-FFF2-40B4-BE49-F238E27FC236}">
                <a16:creationId xmlns:a16="http://schemas.microsoft.com/office/drawing/2014/main" id="{9E74A941-CE2D-358C-73A7-C7B099330D3F}"/>
              </a:ext>
            </a:extLst>
          </p:cNvPr>
          <p:cNvSpPr>
            <a:spLocks noGrp="1"/>
          </p:cNvSpPr>
          <p:nvPr>
            <p:ph idx="1"/>
          </p:nvPr>
        </p:nvSpPr>
        <p:spPr>
          <a:xfrm>
            <a:off x="1246094" y="3049749"/>
            <a:ext cx="10101610" cy="7058944"/>
          </a:xfrm>
        </p:spPr>
        <p:txBody>
          <a:bodyPr vert="horz" lIns="0" tIns="0" rIns="0" bIns="0" rtlCol="0" anchor="t">
            <a:noAutofit/>
          </a:bodyPr>
          <a:lstStyle/>
          <a:p>
            <a:pPr marL="0" indent="0">
              <a:buNone/>
            </a:pPr>
            <a:r>
              <a:rPr lang="fi-FI">
                <a:latin typeface="Times New Roman"/>
                <a:cs typeface="Times New Roman"/>
              </a:rPr>
              <a:t>K</a:t>
            </a:r>
            <a:r>
              <a:rPr lang="fi-FI" sz="3600">
                <a:latin typeface="Times New Roman"/>
                <a:cs typeface="Times New Roman"/>
              </a:rPr>
              <a:t>ielisoitinkurssilla keskitytään kitaraan, ukuleleen ja bassoon erityisesti sointusäestysten kautta. Tavoitteena on, että oppilaille kehittyy helppojen soittoharjoitusten myötä taito säestää laulua tai osallistua yhteissoittoon. Perussointujen harjoittelu ja </a:t>
            </a:r>
            <a:r>
              <a:rPr lang="fi-FI" sz="3600" err="1">
                <a:latin typeface="Times New Roman"/>
                <a:cs typeface="Times New Roman"/>
              </a:rPr>
              <a:t>tabulatuuriin</a:t>
            </a:r>
            <a:r>
              <a:rPr lang="fi-FI" sz="3600">
                <a:latin typeface="Times New Roman"/>
                <a:cs typeface="Times New Roman"/>
              </a:rPr>
              <a:t> tutustuminen.</a:t>
            </a:r>
            <a:endParaRPr lang="fi-FI" sz="3600"/>
          </a:p>
        </p:txBody>
      </p:sp>
      <p:pic>
        <p:nvPicPr>
          <p:cNvPr id="3" name="Picture Placeholder 2">
            <a:extLst>
              <a:ext uri="{FF2B5EF4-FFF2-40B4-BE49-F238E27FC236}">
                <a16:creationId xmlns:a16="http://schemas.microsoft.com/office/drawing/2014/main" id="{50EE99D0-2606-2ADE-A987-1A114EFCF271}"/>
              </a:ext>
            </a:extLst>
          </p:cNvPr>
          <p:cNvPicPr>
            <a:picLocks noGrp="1" noChangeAspect="1"/>
          </p:cNvPicPr>
          <p:nvPr>
            <p:ph type="pic" sz="quarter" idx="16"/>
          </p:nvPr>
        </p:nvPicPr>
        <p:blipFill>
          <a:blip r:embed="rId2"/>
          <a:srcRect l="15740" r="15740"/>
          <a:stretch/>
        </p:blipFill>
        <p:spPr>
          <a:xfrm>
            <a:off x="12183837" y="2778114"/>
            <a:ext cx="10341959" cy="6879980"/>
          </a:xfrm>
        </p:spPr>
      </p:pic>
      <p:sp>
        <p:nvSpPr>
          <p:cNvPr id="6" name="Päivämäärän paikkamerkki 5">
            <a:extLst>
              <a:ext uri="{FF2B5EF4-FFF2-40B4-BE49-F238E27FC236}">
                <a16:creationId xmlns:a16="http://schemas.microsoft.com/office/drawing/2014/main" id="{B5D72BA5-D050-7528-9748-2B304487A789}"/>
              </a:ext>
            </a:extLst>
          </p:cNvPr>
          <p:cNvSpPr>
            <a:spLocks noGrp="1"/>
          </p:cNvSpPr>
          <p:nvPr>
            <p:ph type="dt" sz="half" idx="10"/>
          </p:nvPr>
        </p:nvSpPr>
        <p:spPr/>
        <p:txBody>
          <a:bodyPr/>
          <a:lstStyle/>
          <a:p>
            <a:fld id="{F5D78AB0-1E3E-4BE6-905A-ACD381D1CF8B}" type="datetime1">
              <a:rPr lang="fi-FI" smtClean="0"/>
              <a:t>19.2.2025</a:t>
            </a:fld>
            <a:endParaRPr lang="fi-FI"/>
          </a:p>
        </p:txBody>
      </p:sp>
      <p:sp>
        <p:nvSpPr>
          <p:cNvPr id="7" name="Dian numeron paikkamerkki 6">
            <a:extLst>
              <a:ext uri="{FF2B5EF4-FFF2-40B4-BE49-F238E27FC236}">
                <a16:creationId xmlns:a16="http://schemas.microsoft.com/office/drawing/2014/main" id="{7AF5E486-59AC-0612-3BD5-431057253379}"/>
              </a:ext>
            </a:extLst>
          </p:cNvPr>
          <p:cNvSpPr>
            <a:spLocks noGrp="1"/>
          </p:cNvSpPr>
          <p:nvPr>
            <p:ph type="sldNum" sz="quarter" idx="12"/>
          </p:nvPr>
        </p:nvSpPr>
        <p:spPr/>
        <p:txBody>
          <a:bodyPr/>
          <a:lstStyle/>
          <a:p>
            <a:fld id="{31160B98-140E-4345-B1A3-2A7247C42973}" type="slidenum">
              <a:rPr lang="fi-FI" smtClean="0"/>
              <a:t>18</a:t>
            </a:fld>
            <a:endParaRPr lang="fi-FI"/>
          </a:p>
        </p:txBody>
      </p:sp>
    </p:spTree>
    <p:extLst>
      <p:ext uri="{BB962C8B-B14F-4D97-AF65-F5344CB8AC3E}">
        <p14:creationId xmlns:p14="http://schemas.microsoft.com/office/powerpoint/2010/main" val="95334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A15C-28C5-A6F6-C805-940844749786}"/>
              </a:ext>
            </a:extLst>
          </p:cNvPr>
          <p:cNvSpPr>
            <a:spLocks noGrp="1"/>
          </p:cNvSpPr>
          <p:nvPr>
            <p:ph type="title"/>
          </p:nvPr>
        </p:nvSpPr>
        <p:spPr>
          <a:xfrm>
            <a:off x="1246094" y="1530314"/>
            <a:ext cx="21900777" cy="1094014"/>
          </a:xfrm>
        </p:spPr>
        <p:txBody>
          <a:bodyPr anchor="t">
            <a:normAutofit fontScale="90000"/>
          </a:bodyPr>
          <a:lstStyle/>
          <a:p>
            <a:r>
              <a:rPr lang="fi-FI" b="0"/>
              <a:t>Kuvataide – PIMA </a:t>
            </a:r>
            <a:r>
              <a:rPr lang="fi-FI" b="0">
                <a:ea typeface="+mj-lt"/>
                <a:cs typeface="+mj-lt"/>
              </a:rPr>
              <a:t>Tällä kurssilla syvennät piirtämisen ja maalaamisen taitojasi</a:t>
            </a:r>
            <a:r>
              <a:rPr lang="fi-FI" b="0"/>
              <a:t> (1vvt)</a:t>
            </a:r>
            <a:endParaRPr lang="en-US"/>
          </a:p>
        </p:txBody>
      </p:sp>
      <p:sp>
        <p:nvSpPr>
          <p:cNvPr id="3" name="Content Placeholder 2">
            <a:extLst>
              <a:ext uri="{FF2B5EF4-FFF2-40B4-BE49-F238E27FC236}">
                <a16:creationId xmlns:a16="http://schemas.microsoft.com/office/drawing/2014/main" id="{B598514D-B65F-3993-2EF1-297301C0BDF0}"/>
              </a:ext>
            </a:extLst>
          </p:cNvPr>
          <p:cNvSpPr>
            <a:spLocks noGrp="1"/>
          </p:cNvSpPr>
          <p:nvPr>
            <p:ph sz="half" idx="1"/>
          </p:nvPr>
        </p:nvSpPr>
        <p:spPr>
          <a:xfrm>
            <a:off x="1248924" y="3246516"/>
            <a:ext cx="10362526" cy="8702676"/>
          </a:xfrm>
        </p:spPr>
        <p:txBody>
          <a:bodyPr vert="horz" lIns="0" tIns="0" rIns="0" bIns="0" rtlCol="0" anchor="t">
            <a:normAutofit/>
          </a:bodyPr>
          <a:lstStyle/>
          <a:p>
            <a:r>
              <a:rPr lang="en-US" sz="3600" dirty="0" err="1"/>
              <a:t>Tällä</a:t>
            </a:r>
            <a:r>
              <a:rPr lang="en-US" sz="3600" dirty="0"/>
              <a:t> </a:t>
            </a:r>
            <a:r>
              <a:rPr lang="en-US" sz="3600" dirty="0" err="1"/>
              <a:t>lyhytkurssilla</a:t>
            </a:r>
            <a:r>
              <a:rPr lang="en-US" sz="3600" dirty="0"/>
              <a:t> </a:t>
            </a:r>
            <a:r>
              <a:rPr lang="en-US" sz="3600" dirty="0" err="1"/>
              <a:t>syvennytään</a:t>
            </a:r>
            <a:r>
              <a:rPr lang="en-US" sz="3600" dirty="0"/>
              <a:t> </a:t>
            </a:r>
            <a:r>
              <a:rPr lang="en-US" sz="3600" dirty="0" err="1"/>
              <a:t>piirtämiseen</a:t>
            </a:r>
            <a:r>
              <a:rPr lang="en-US" sz="3600" dirty="0"/>
              <a:t> ja </a:t>
            </a:r>
            <a:r>
              <a:rPr lang="en-US" sz="3600"/>
              <a:t>maalaamiseen </a:t>
            </a:r>
            <a:r>
              <a:rPr lang="en-US" sz="3600" dirty="0" err="1"/>
              <a:t>erilaisilla</a:t>
            </a:r>
            <a:r>
              <a:rPr lang="en-US" sz="3600" dirty="0"/>
              <a:t> </a:t>
            </a:r>
            <a:r>
              <a:rPr lang="en-US" sz="3600" dirty="0" err="1"/>
              <a:t>piirtimillä</a:t>
            </a:r>
            <a:r>
              <a:rPr lang="en-US" sz="3600" dirty="0"/>
              <a:t>, </a:t>
            </a:r>
            <a:r>
              <a:rPr lang="en-US" sz="3600" dirty="0" err="1"/>
              <a:t>välineillä</a:t>
            </a:r>
            <a:r>
              <a:rPr lang="en-US" sz="3600" dirty="0"/>
              <a:t> ja </a:t>
            </a:r>
            <a:r>
              <a:rPr lang="en-US" sz="3600"/>
              <a:t>maaleilla</a:t>
            </a:r>
            <a:endParaRPr lang="en-US" sz="3600" dirty="0"/>
          </a:p>
          <a:p>
            <a:r>
              <a:rPr lang="en-US" sz="3600" err="1"/>
              <a:t>Tutustutaan</a:t>
            </a:r>
            <a:r>
              <a:rPr lang="en-US" sz="3600" dirty="0"/>
              <a:t> </a:t>
            </a:r>
            <a:r>
              <a:rPr lang="en-US" sz="3600" err="1"/>
              <a:t>kuvataiteen</a:t>
            </a:r>
            <a:r>
              <a:rPr lang="en-US" sz="3600" dirty="0"/>
              <a:t> ja </a:t>
            </a:r>
            <a:r>
              <a:rPr lang="en-US" sz="3600" err="1"/>
              <a:t>visuaalisen</a:t>
            </a:r>
            <a:r>
              <a:rPr lang="en-US" sz="3600" dirty="0"/>
              <a:t> </a:t>
            </a:r>
            <a:r>
              <a:rPr lang="en-US" sz="3600" err="1"/>
              <a:t>kulttuurin</a:t>
            </a:r>
            <a:r>
              <a:rPr lang="en-US" sz="3600" dirty="0"/>
              <a:t> </a:t>
            </a:r>
            <a:r>
              <a:rPr lang="en-US" sz="3600" err="1"/>
              <a:t>perinteisiin</a:t>
            </a:r>
            <a:r>
              <a:rPr lang="en-US" sz="3600" dirty="0"/>
              <a:t> ja </a:t>
            </a:r>
            <a:r>
              <a:rPr lang="en-US" sz="3600" err="1"/>
              <a:t>ajankohtaisiin</a:t>
            </a:r>
            <a:r>
              <a:rPr lang="en-US" sz="3600" dirty="0"/>
              <a:t> </a:t>
            </a:r>
            <a:r>
              <a:rPr lang="en-US" sz="3600"/>
              <a:t>ilmiöihin</a:t>
            </a:r>
          </a:p>
          <a:p>
            <a:r>
              <a:rPr lang="en-US" sz="3600" err="1"/>
              <a:t>Harjoitellaan</a:t>
            </a:r>
            <a:r>
              <a:rPr lang="en-US" sz="3600" dirty="0"/>
              <a:t> </a:t>
            </a:r>
            <a:r>
              <a:rPr lang="en-US" sz="3600" err="1"/>
              <a:t>niin</a:t>
            </a:r>
            <a:r>
              <a:rPr lang="en-US" sz="3600" dirty="0"/>
              <a:t> </a:t>
            </a:r>
            <a:r>
              <a:rPr lang="en-US" sz="3600" err="1"/>
              <a:t>puuväri</a:t>
            </a:r>
            <a:r>
              <a:rPr lang="en-US" sz="3600" dirty="0"/>
              <a:t>- </a:t>
            </a:r>
            <a:r>
              <a:rPr lang="en-US" sz="3600" err="1"/>
              <a:t>kuin</a:t>
            </a:r>
            <a:r>
              <a:rPr lang="en-US" sz="3600" dirty="0"/>
              <a:t> </a:t>
            </a:r>
            <a:r>
              <a:rPr lang="en-US" sz="3600" err="1"/>
              <a:t>lyijykynätekniikoita</a:t>
            </a:r>
            <a:r>
              <a:rPr lang="en-US" sz="3600" dirty="0"/>
              <a:t> </a:t>
            </a:r>
            <a:r>
              <a:rPr lang="en-US" sz="3600" err="1"/>
              <a:t>sekä</a:t>
            </a:r>
            <a:r>
              <a:rPr lang="en-US" sz="3600"/>
              <a:t> mm. akvarelleja</a:t>
            </a:r>
            <a:r>
              <a:rPr lang="en-US" sz="3600" dirty="0"/>
              <a:t> ja </a:t>
            </a:r>
            <a:r>
              <a:rPr lang="en-US" sz="3600" dirty="0" err="1"/>
              <a:t>akryylimaaleilla</a:t>
            </a:r>
            <a:r>
              <a:rPr lang="en-US" sz="3600" dirty="0"/>
              <a:t> </a:t>
            </a:r>
            <a:r>
              <a:rPr lang="en-US" sz="3600" dirty="0" err="1"/>
              <a:t>maalaamista</a:t>
            </a:r>
            <a:r>
              <a:rPr lang="en-US" sz="3600" dirty="0"/>
              <a:t>.</a:t>
            </a:r>
          </a:p>
          <a:p>
            <a:r>
              <a:rPr lang="en-US" sz="3600" dirty="0" err="1"/>
              <a:t>Kurssilla</a:t>
            </a:r>
            <a:r>
              <a:rPr lang="en-US" sz="3600" dirty="0"/>
              <a:t> </a:t>
            </a:r>
            <a:r>
              <a:rPr lang="en-US" sz="3600" dirty="0" err="1"/>
              <a:t>painottuu</a:t>
            </a:r>
            <a:r>
              <a:rPr lang="en-US" sz="3600" dirty="0"/>
              <a:t> </a:t>
            </a:r>
            <a:r>
              <a:rPr lang="en-US" sz="3600" dirty="0" err="1"/>
              <a:t>itseilmaisu</a:t>
            </a:r>
            <a:endParaRPr lang="en-US" sz="3600" dirty="0"/>
          </a:p>
          <a:p>
            <a:r>
              <a:rPr lang="en-US" sz="3600" err="1"/>
              <a:t>Samalla</a:t>
            </a:r>
            <a:r>
              <a:rPr lang="en-US" sz="3600" dirty="0"/>
              <a:t> </a:t>
            </a:r>
            <a:r>
              <a:rPr lang="en-US" sz="3600" err="1"/>
              <a:t>kehittyvät</a:t>
            </a:r>
            <a:r>
              <a:rPr lang="en-US" sz="3600" dirty="0"/>
              <a:t> </a:t>
            </a:r>
            <a:r>
              <a:rPr lang="en-US" sz="3600" err="1"/>
              <a:t>myös</a:t>
            </a:r>
            <a:r>
              <a:rPr lang="en-US" sz="3600" dirty="0"/>
              <a:t> </a:t>
            </a:r>
            <a:r>
              <a:rPr lang="en-US" sz="3600" err="1"/>
              <a:t>kädentaidot</a:t>
            </a:r>
            <a:endParaRPr lang="en-US" sz="3600"/>
          </a:p>
          <a:p>
            <a:endParaRPr lang="en-US"/>
          </a:p>
        </p:txBody>
      </p:sp>
      <p:pic>
        <p:nvPicPr>
          <p:cNvPr id="6" name="Content Placeholder 5" descr="Seamless decorative pattern">
            <a:extLst>
              <a:ext uri="{FF2B5EF4-FFF2-40B4-BE49-F238E27FC236}">
                <a16:creationId xmlns:a16="http://schemas.microsoft.com/office/drawing/2014/main" id="{8DE8A62D-C733-3CA1-D6CD-43C8867201FA}"/>
              </a:ext>
            </a:extLst>
          </p:cNvPr>
          <p:cNvPicPr>
            <a:picLocks noGrp="1" noChangeAspect="1"/>
          </p:cNvPicPr>
          <p:nvPr>
            <p:ph sz="half" idx="2"/>
          </p:nvPr>
        </p:nvPicPr>
        <p:blipFill>
          <a:blip r:embed="rId2"/>
          <a:stretch>
            <a:fillRect/>
          </a:stretch>
        </p:blipFill>
        <p:spPr>
          <a:xfrm>
            <a:off x="12396749" y="2874873"/>
            <a:ext cx="9479001" cy="9479052"/>
          </a:xfrm>
        </p:spPr>
      </p:pic>
      <p:sp>
        <p:nvSpPr>
          <p:cNvPr id="4" name="Date Placeholder 3">
            <a:extLst>
              <a:ext uri="{FF2B5EF4-FFF2-40B4-BE49-F238E27FC236}">
                <a16:creationId xmlns:a16="http://schemas.microsoft.com/office/drawing/2014/main" id="{2A2EE257-5406-B23C-668C-35C92093464D}"/>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E9DFFA2-C3F6-4F20-8D4B-2A153B31F6E0}" type="datetime1">
              <a:rPr lang="fi-FI" smtClean="0"/>
              <a:pPr>
                <a:spcAft>
                  <a:spcPts val="600"/>
                </a:spcAft>
              </a:pPr>
              <a:t>19.2.2025</a:t>
            </a:fld>
            <a:endParaRPr lang="fi-FI"/>
          </a:p>
        </p:txBody>
      </p:sp>
      <p:sp>
        <p:nvSpPr>
          <p:cNvPr id="5" name="Slide Number Placeholder 4">
            <a:extLst>
              <a:ext uri="{FF2B5EF4-FFF2-40B4-BE49-F238E27FC236}">
                <a16:creationId xmlns:a16="http://schemas.microsoft.com/office/drawing/2014/main" id="{02DC3A81-E6C4-9978-44F0-29E030737542}"/>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19</a:t>
            </a:fld>
            <a:endParaRPr lang="fi-FI"/>
          </a:p>
        </p:txBody>
      </p:sp>
    </p:spTree>
    <p:extLst>
      <p:ext uri="{BB962C8B-B14F-4D97-AF65-F5344CB8AC3E}">
        <p14:creationId xmlns:p14="http://schemas.microsoft.com/office/powerpoint/2010/main" val="378674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F28ED31-EAFB-460E-B28A-2C4E5E44E62C}"/>
              </a:ext>
            </a:extLst>
          </p:cNvPr>
          <p:cNvSpPr txBox="1"/>
          <p:nvPr/>
        </p:nvSpPr>
        <p:spPr>
          <a:xfrm>
            <a:off x="1111625" y="487025"/>
            <a:ext cx="21136232" cy="6678751"/>
          </a:xfrm>
          <a:prstGeom prst="rect">
            <a:avLst/>
          </a:prstGeom>
          <a:solidFill>
            <a:schemeClr val="accent4">
              <a:lumMod val="20000"/>
              <a:lumOff val="80000"/>
              <a:alpha val="56000"/>
            </a:schemeClr>
          </a:solidFill>
          <a:effectLst>
            <a:softEdge rad="12700"/>
          </a:effectLst>
        </p:spPr>
        <p:txBody>
          <a:bodyPr wrap="square" lIns="91440" tIns="45720" rIns="91440" bIns="45720" rtlCol="0" anchor="t">
            <a:spAutoFit/>
          </a:bodyPr>
          <a:lstStyle/>
          <a:p>
            <a:pPr fontAlgn="base"/>
            <a:r>
              <a:rPr lang="fi-FI" sz="4800" b="1"/>
              <a:t>Kahdeksannelle luokalle oppilas valitsee</a:t>
            </a:r>
          </a:p>
          <a:p>
            <a:pPr fontAlgn="base"/>
            <a:endParaRPr lang="fi-FI" sz="4400"/>
          </a:p>
          <a:p>
            <a:pPr marL="570865" indent="-570865" fontAlgn="base">
              <a:buFont typeface="Arial" panose="020B0604020202020204" pitchFamily="34" charset="0"/>
              <a:buChar char="•"/>
            </a:pPr>
            <a:r>
              <a:rPr lang="fi-FI" sz="4400"/>
              <a:t>taide- ja taitoaine (</a:t>
            </a:r>
            <a:r>
              <a:rPr lang="fi-FI" sz="4400" err="1"/>
              <a:t>tt</a:t>
            </a:r>
            <a:r>
              <a:rPr lang="fi-FI" sz="4400"/>
              <a:t>-etuliite): 2 h viikossa </a:t>
            </a:r>
            <a:r>
              <a:rPr lang="fi-FI" sz="4400" b="1"/>
              <a:t>koko</a:t>
            </a:r>
            <a:r>
              <a:rPr lang="fi-FI" sz="4400"/>
              <a:t> </a:t>
            </a:r>
            <a:r>
              <a:rPr lang="fi-FI" sz="4400" b="1"/>
              <a:t>vuoden</a:t>
            </a:r>
          </a:p>
          <a:p>
            <a:pPr marL="570865" indent="-570865">
              <a:buFont typeface="Arial" panose="020B0604020202020204" pitchFamily="34" charset="0"/>
              <a:buChar char="•"/>
            </a:pPr>
            <a:r>
              <a:rPr lang="fi-FI" sz="4400"/>
              <a:t>taide- ja taitoaine (</a:t>
            </a:r>
            <a:r>
              <a:rPr lang="fi-FI" sz="4400" err="1"/>
              <a:t>xtt</a:t>
            </a:r>
            <a:r>
              <a:rPr lang="fi-FI" sz="4400"/>
              <a:t>-etuliite):</a:t>
            </a:r>
            <a:r>
              <a:rPr lang="fi-FI" sz="4400" b="1"/>
              <a:t> </a:t>
            </a:r>
            <a:r>
              <a:rPr lang="fi-FI" sz="4400"/>
              <a:t>2 h viikossa </a:t>
            </a:r>
            <a:r>
              <a:rPr lang="fi-FI" sz="4400" b="1"/>
              <a:t>yhden</a:t>
            </a:r>
            <a:r>
              <a:rPr lang="fi-FI" sz="4400"/>
              <a:t> </a:t>
            </a:r>
            <a:r>
              <a:rPr lang="fi-FI" sz="4400" b="1"/>
              <a:t>lukukauden (syksy tai kevät)</a:t>
            </a:r>
          </a:p>
          <a:p>
            <a:pPr marL="570865" indent="-570865" fontAlgn="base">
              <a:buFont typeface="Arial" panose="020B0604020202020204" pitchFamily="34" charset="0"/>
              <a:buChar char="•"/>
            </a:pPr>
            <a:endParaRPr lang="fi-FI" sz="4400" b="1"/>
          </a:p>
          <a:p>
            <a:pPr marL="570865" indent="-570865" fontAlgn="base">
              <a:buFont typeface="Arial" panose="020B0604020202020204" pitchFamily="34" charset="0"/>
              <a:buChar char="•"/>
            </a:pPr>
            <a:r>
              <a:rPr lang="fi-FI" sz="4400"/>
              <a:t>valinnainen (v-etuliite): 2 h viikossa </a:t>
            </a:r>
            <a:r>
              <a:rPr lang="fi-FI" sz="4400" b="1"/>
              <a:t>koko</a:t>
            </a:r>
            <a:r>
              <a:rPr lang="fi-FI" sz="4400"/>
              <a:t> </a:t>
            </a:r>
            <a:r>
              <a:rPr lang="fi-FI" sz="4400" b="1"/>
              <a:t>vuoden</a:t>
            </a:r>
          </a:p>
          <a:p>
            <a:pPr fontAlgn="base"/>
            <a:r>
              <a:rPr lang="fi-FI" sz="4400"/>
              <a:t>  </a:t>
            </a:r>
          </a:p>
          <a:p>
            <a:pPr marL="570865" indent="-570865" fontAlgn="base">
              <a:buFont typeface="Arial" panose="020B0604020202020204" pitchFamily="34" charset="0"/>
              <a:buChar char="•"/>
            </a:pPr>
            <a:r>
              <a:rPr lang="fi-FI" sz="4400"/>
              <a:t>valinnainen lyhytkurssi (xv-etuliite): 2 h viikossa </a:t>
            </a:r>
            <a:r>
              <a:rPr lang="fi-FI" sz="4400" b="1"/>
              <a:t>yhden</a:t>
            </a:r>
            <a:r>
              <a:rPr lang="fi-FI" sz="4400"/>
              <a:t> </a:t>
            </a:r>
            <a:r>
              <a:rPr lang="fi-FI" sz="4400" b="1"/>
              <a:t>lukukauden (syksy tai kevät)</a:t>
            </a:r>
            <a:r>
              <a:rPr lang="fi-FI" sz="4400"/>
              <a:t> </a:t>
            </a:r>
          </a:p>
          <a:p>
            <a:endParaRPr lang="fi-FI" sz="7200"/>
          </a:p>
        </p:txBody>
      </p:sp>
      <p:sp>
        <p:nvSpPr>
          <p:cNvPr id="4" name="Tekstiruutu 3">
            <a:extLst>
              <a:ext uri="{FF2B5EF4-FFF2-40B4-BE49-F238E27FC236}">
                <a16:creationId xmlns:a16="http://schemas.microsoft.com/office/drawing/2014/main" id="{17196592-2AFA-42AD-8680-FEA09D7012BC}"/>
              </a:ext>
            </a:extLst>
          </p:cNvPr>
          <p:cNvSpPr txBox="1"/>
          <p:nvPr/>
        </p:nvSpPr>
        <p:spPr>
          <a:xfrm>
            <a:off x="1111625" y="8695765"/>
            <a:ext cx="21136232" cy="2308324"/>
          </a:xfrm>
          <a:prstGeom prst="rect">
            <a:avLst/>
          </a:prstGeom>
          <a:solidFill>
            <a:schemeClr val="accent4">
              <a:lumMod val="20000"/>
              <a:lumOff val="80000"/>
              <a:alpha val="56000"/>
            </a:schemeClr>
          </a:solidFill>
          <a:effectLst>
            <a:softEdge rad="12700"/>
          </a:effectLst>
        </p:spPr>
        <p:txBody>
          <a:bodyPr wrap="square" lIns="91440" tIns="45720" rIns="91440" bIns="45720" rtlCol="0" anchor="t">
            <a:spAutoFit/>
          </a:bodyPr>
          <a:lstStyle/>
          <a:p>
            <a:r>
              <a:rPr lang="fi-FI" sz="4800"/>
              <a:t>Nyt valittuja aineita </a:t>
            </a:r>
            <a:r>
              <a:rPr lang="fi-FI" sz="4800" b="1"/>
              <a:t>voi jatkaa</a:t>
            </a:r>
            <a:r>
              <a:rPr lang="fi-FI" sz="4800"/>
              <a:t> 9. luokalla </a:t>
            </a:r>
            <a:r>
              <a:rPr lang="fi-FI" sz="4800" b="1"/>
              <a:t>tai voi valita uuden</a:t>
            </a:r>
            <a:r>
              <a:rPr lang="fi-FI" sz="4800"/>
              <a:t> aineen. </a:t>
            </a:r>
          </a:p>
          <a:p>
            <a:endParaRPr lang="fi-FI" sz="4800"/>
          </a:p>
          <a:p>
            <a:r>
              <a:rPr lang="fi-FI" sz="4800" b="1"/>
              <a:t>B2-valinnaiskielen</a:t>
            </a:r>
            <a:r>
              <a:rPr lang="fi-FI" sz="4800"/>
              <a:t> valinneet </a:t>
            </a:r>
            <a:r>
              <a:rPr lang="fi-FI" sz="4800" b="1"/>
              <a:t>jatkavat</a:t>
            </a:r>
            <a:r>
              <a:rPr lang="fi-FI" sz="4800"/>
              <a:t> ainetta myös 9. luokalla.</a:t>
            </a:r>
          </a:p>
        </p:txBody>
      </p:sp>
    </p:spTree>
    <p:extLst>
      <p:ext uri="{BB962C8B-B14F-4D97-AF65-F5344CB8AC3E}">
        <p14:creationId xmlns:p14="http://schemas.microsoft.com/office/powerpoint/2010/main" val="269029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1301-3F4C-3349-8822-FCA9AEC9751E}"/>
              </a:ext>
            </a:extLst>
          </p:cNvPr>
          <p:cNvSpPr>
            <a:spLocks noGrp="1"/>
          </p:cNvSpPr>
          <p:nvPr>
            <p:ph type="title"/>
          </p:nvPr>
        </p:nvSpPr>
        <p:spPr>
          <a:xfrm>
            <a:off x="1246094" y="1530314"/>
            <a:ext cx="21900777" cy="1094014"/>
          </a:xfrm>
        </p:spPr>
        <p:txBody>
          <a:bodyPr anchor="t">
            <a:normAutofit/>
          </a:bodyPr>
          <a:lstStyle/>
          <a:p>
            <a:r>
              <a:rPr lang="en-US" err="1"/>
              <a:t>Liikunnan</a:t>
            </a:r>
            <a:r>
              <a:rPr lang="en-US"/>
              <a:t> </a:t>
            </a:r>
            <a:r>
              <a:rPr lang="en-US" err="1"/>
              <a:t>lyhyt</a:t>
            </a:r>
            <a:r>
              <a:rPr lang="en-US"/>
              <a:t> </a:t>
            </a:r>
            <a:r>
              <a:rPr lang="en-US" err="1"/>
              <a:t>valinnaiset</a:t>
            </a:r>
            <a:r>
              <a:rPr lang="en-US"/>
              <a:t> (1vvt)</a:t>
            </a:r>
          </a:p>
        </p:txBody>
      </p:sp>
      <p:sp>
        <p:nvSpPr>
          <p:cNvPr id="3" name="Content Placeholder 2">
            <a:extLst>
              <a:ext uri="{FF2B5EF4-FFF2-40B4-BE49-F238E27FC236}">
                <a16:creationId xmlns:a16="http://schemas.microsoft.com/office/drawing/2014/main" id="{F92E9677-70FD-0D14-E9EB-9E22465C6129}"/>
              </a:ext>
            </a:extLst>
          </p:cNvPr>
          <p:cNvSpPr>
            <a:spLocks noGrp="1"/>
          </p:cNvSpPr>
          <p:nvPr>
            <p:ph idx="1"/>
          </p:nvPr>
        </p:nvSpPr>
        <p:spPr>
          <a:xfrm>
            <a:off x="1246094" y="3432684"/>
            <a:ext cx="10584000" cy="4867292"/>
          </a:xfrm>
        </p:spPr>
        <p:txBody>
          <a:bodyPr vert="horz" lIns="0" tIns="0" rIns="0" bIns="0" rtlCol="0" anchor="t">
            <a:normAutofit/>
          </a:bodyPr>
          <a:lstStyle/>
          <a:p>
            <a:pPr marL="742950" indent="-742950">
              <a:buAutoNum type="arabicParenR"/>
            </a:pPr>
            <a:r>
              <a:rPr lang="en-US" sz="3600" b="1" err="1"/>
              <a:t>Liikunnan</a:t>
            </a:r>
            <a:r>
              <a:rPr lang="en-US" sz="3600" b="1"/>
              <a:t> </a:t>
            </a:r>
            <a:r>
              <a:rPr lang="en-US" sz="3600" b="1" err="1"/>
              <a:t>lisäkurssi</a:t>
            </a:r>
            <a:endParaRPr lang="fi-FI" err="1"/>
          </a:p>
          <a:p>
            <a:pPr marL="358775" lvl="1" indent="0">
              <a:buNone/>
            </a:pPr>
            <a:r>
              <a:rPr lang="fi-FI" sz="3600"/>
              <a:t>Liikunnan lisäkurssi on suunnattu erityisesti niille, jotka valitsevat pitkäksi valinnaiseksi jonkun muun, kuin liikunnan.  Voit tällä tavalla lisätä liikunnan määrää lukujärjestykseesi ja saada lisämahdollisuuden liikkua ja kehittyä liikunnan harrastajana.</a:t>
            </a:r>
            <a:endParaRPr lang="en-US" sz="3600"/>
          </a:p>
        </p:txBody>
      </p:sp>
      <p:pic>
        <p:nvPicPr>
          <p:cNvPr id="19" name="Content Placeholder 5" descr="Sports Technology Institute | Loughborough University">
            <a:extLst>
              <a:ext uri="{FF2B5EF4-FFF2-40B4-BE49-F238E27FC236}">
                <a16:creationId xmlns:a16="http://schemas.microsoft.com/office/drawing/2014/main" id="{1E13A853-DD82-D19C-2D95-CEADAC991943}"/>
              </a:ext>
            </a:extLst>
          </p:cNvPr>
          <p:cNvPicPr>
            <a:picLocks noChangeAspect="1"/>
          </p:cNvPicPr>
          <p:nvPr/>
        </p:nvPicPr>
        <p:blipFill>
          <a:blip r:embed="rId2"/>
          <a:stretch>
            <a:fillRect/>
          </a:stretch>
        </p:blipFill>
        <p:spPr>
          <a:xfrm>
            <a:off x="15801597" y="7827682"/>
            <a:ext cx="8024996" cy="5263670"/>
          </a:xfrm>
          <a:prstGeom prst="rect">
            <a:avLst/>
          </a:prstGeom>
          <a:noFill/>
        </p:spPr>
      </p:pic>
      <p:sp>
        <p:nvSpPr>
          <p:cNvPr id="5" name="Date Placeholder 4">
            <a:extLst>
              <a:ext uri="{FF2B5EF4-FFF2-40B4-BE49-F238E27FC236}">
                <a16:creationId xmlns:a16="http://schemas.microsoft.com/office/drawing/2014/main" id="{D8A0A523-A582-E561-F663-C115E1F85464}"/>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69E55E61-0059-431B-87EC-3EBD39079295}" type="datetime1">
              <a:rPr lang="fi-FI" smtClean="0"/>
              <a:pPr>
                <a:spcAft>
                  <a:spcPts val="600"/>
                </a:spcAft>
              </a:pPr>
              <a:t>19.2.2025</a:t>
            </a:fld>
            <a:endParaRPr lang="fi-FI"/>
          </a:p>
        </p:txBody>
      </p:sp>
      <p:sp>
        <p:nvSpPr>
          <p:cNvPr id="6" name="Slide Number Placeholder 5">
            <a:extLst>
              <a:ext uri="{FF2B5EF4-FFF2-40B4-BE49-F238E27FC236}">
                <a16:creationId xmlns:a16="http://schemas.microsoft.com/office/drawing/2014/main" id="{C721A117-2AEE-6CFB-FF69-456D5EF586D5}"/>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20</a:t>
            </a:fld>
            <a:endParaRPr lang="fi-FI"/>
          </a:p>
        </p:txBody>
      </p:sp>
      <p:sp>
        <p:nvSpPr>
          <p:cNvPr id="4" name="Tekstiruutu 3">
            <a:extLst>
              <a:ext uri="{FF2B5EF4-FFF2-40B4-BE49-F238E27FC236}">
                <a16:creationId xmlns:a16="http://schemas.microsoft.com/office/drawing/2014/main" id="{2EE72314-5290-EC6B-C030-964DAD96A97C}"/>
              </a:ext>
            </a:extLst>
          </p:cNvPr>
          <p:cNvSpPr txBox="1"/>
          <p:nvPr/>
        </p:nvSpPr>
        <p:spPr>
          <a:xfrm>
            <a:off x="12683520" y="3398959"/>
            <a:ext cx="1124110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t>2) Kehon- ja mielenhallinta</a:t>
            </a:r>
            <a:endParaRPr lang="fi-FI"/>
          </a:p>
          <a:p>
            <a:pPr marL="1485265" lvl="1" indent="-571500">
              <a:buFont typeface="Courier New"/>
              <a:buChar char="o"/>
            </a:pPr>
            <a:r>
              <a:rPr lang="fi-FI"/>
              <a:t>Syvennetään kehonhallinnan osaamista erilaisilla menetelmillä. Harjoitetaan kehon liikkuvuutta ja tasapainoa sekä ylläpidetään monipuolista toimintakykyä. Mielenhallintaa harjoitellaan rentoutusten ja mielenhallinnan harjoitusten avulla. Tämä kurssi on sinulle, joka haluat lempeyttä kehollesi ja koulupäiviin.</a:t>
            </a:r>
          </a:p>
        </p:txBody>
      </p:sp>
    </p:spTree>
    <p:extLst>
      <p:ext uri="{BB962C8B-B14F-4D97-AF65-F5344CB8AC3E}">
        <p14:creationId xmlns:p14="http://schemas.microsoft.com/office/powerpoint/2010/main" val="423439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AFEA-7E21-E519-51F6-F170E8156812}"/>
              </a:ext>
            </a:extLst>
          </p:cNvPr>
          <p:cNvSpPr>
            <a:spLocks noGrp="1"/>
          </p:cNvSpPr>
          <p:nvPr>
            <p:ph type="ctrTitle"/>
          </p:nvPr>
        </p:nvSpPr>
        <p:spPr/>
        <p:txBody>
          <a:bodyPr/>
          <a:lstStyle/>
          <a:p>
            <a:r>
              <a:rPr lang="en-US" sz="9600" err="1"/>
              <a:t>Valinnaiset</a:t>
            </a:r>
            <a:r>
              <a:rPr lang="en-US" sz="9600"/>
              <a:t> </a:t>
            </a:r>
            <a:r>
              <a:rPr lang="en-US" sz="9600" err="1"/>
              <a:t>oppiaineet</a:t>
            </a:r>
            <a:r>
              <a:rPr lang="en-US" sz="9600"/>
              <a:t> (V)</a:t>
            </a:r>
          </a:p>
        </p:txBody>
      </p:sp>
      <p:sp>
        <p:nvSpPr>
          <p:cNvPr id="4" name="Date Placeholder 3">
            <a:extLst>
              <a:ext uri="{FF2B5EF4-FFF2-40B4-BE49-F238E27FC236}">
                <a16:creationId xmlns:a16="http://schemas.microsoft.com/office/drawing/2014/main" id="{CA03F443-CFA5-B220-3734-D837B0A7FEB5}"/>
              </a:ext>
            </a:extLst>
          </p:cNvPr>
          <p:cNvSpPr>
            <a:spLocks noGrp="1"/>
          </p:cNvSpPr>
          <p:nvPr>
            <p:ph type="dt" sz="half" idx="10"/>
          </p:nvPr>
        </p:nvSpPr>
        <p:spPr/>
        <p:txBody>
          <a:bodyPr/>
          <a:lstStyle/>
          <a:p>
            <a:fld id="{0DB9C281-D145-4239-893C-911D8D6D65AF}" type="datetime1">
              <a:rPr lang="fi-FI" smtClean="0"/>
              <a:t>19.2.2025</a:t>
            </a:fld>
            <a:endParaRPr lang="fi-FI"/>
          </a:p>
        </p:txBody>
      </p:sp>
      <p:sp>
        <p:nvSpPr>
          <p:cNvPr id="5" name="Text Placeholder 4">
            <a:extLst>
              <a:ext uri="{FF2B5EF4-FFF2-40B4-BE49-F238E27FC236}">
                <a16:creationId xmlns:a16="http://schemas.microsoft.com/office/drawing/2014/main" id="{72883A98-5B77-8ACD-708B-1B7A256117B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77704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81DE-5A4E-9C0D-F27B-30058AFB88A1}"/>
              </a:ext>
            </a:extLst>
          </p:cNvPr>
          <p:cNvSpPr>
            <a:spLocks noGrp="1"/>
          </p:cNvSpPr>
          <p:nvPr>
            <p:ph type="title"/>
          </p:nvPr>
        </p:nvSpPr>
        <p:spPr/>
        <p:txBody>
          <a:bodyPr/>
          <a:lstStyle/>
          <a:p>
            <a:r>
              <a:rPr lang="en-US" err="1"/>
              <a:t>Ruokaseikkailu</a:t>
            </a:r>
            <a:r>
              <a:rPr lang="en-US"/>
              <a:t> </a:t>
            </a:r>
            <a:r>
              <a:rPr lang="en-US" err="1"/>
              <a:t>Pohjoismaihin</a:t>
            </a:r>
            <a:r>
              <a:rPr lang="en-US"/>
              <a:t> (2vvt)</a:t>
            </a:r>
          </a:p>
        </p:txBody>
      </p:sp>
      <p:sp>
        <p:nvSpPr>
          <p:cNvPr id="4" name="Content Placeholder 3">
            <a:extLst>
              <a:ext uri="{FF2B5EF4-FFF2-40B4-BE49-F238E27FC236}">
                <a16:creationId xmlns:a16="http://schemas.microsoft.com/office/drawing/2014/main" id="{A73C3631-B450-6C55-4153-1A7CB9F832DF}"/>
              </a:ext>
            </a:extLst>
          </p:cNvPr>
          <p:cNvSpPr>
            <a:spLocks noGrp="1"/>
          </p:cNvSpPr>
          <p:nvPr>
            <p:ph idx="1"/>
          </p:nvPr>
        </p:nvSpPr>
        <p:spPr/>
        <p:txBody>
          <a:bodyPr vert="horz" lIns="0" tIns="0" rIns="0" bIns="0" rtlCol="0" anchor="t">
            <a:noAutofit/>
          </a:bodyPr>
          <a:lstStyle/>
          <a:p>
            <a:pPr marL="0" indent="0">
              <a:buNone/>
            </a:pPr>
            <a:r>
              <a:rPr lang="en-US" sz="4400" err="1">
                <a:solidFill>
                  <a:srgbClr val="000000"/>
                </a:solidFill>
                <a:latin typeface="Franklin Gothic Book"/>
                <a:ea typeface="Calibri"/>
                <a:cs typeface="Calibri"/>
              </a:rPr>
              <a:t>Kerrataan</a:t>
            </a:r>
            <a:r>
              <a:rPr lang="en-US" sz="4400">
                <a:latin typeface="Franklin Gothic Book"/>
                <a:ea typeface="Calibri"/>
                <a:cs typeface="Calibri"/>
              </a:rPr>
              <a:t> </a:t>
            </a:r>
            <a:r>
              <a:rPr lang="en-US" sz="4400" err="1">
                <a:latin typeface="Franklin Gothic Book"/>
                <a:ea typeface="Calibri"/>
                <a:cs typeface="Calibri"/>
              </a:rPr>
              <a:t>perusruoanvalmistusta</a:t>
            </a:r>
            <a:r>
              <a:rPr lang="en-US" sz="4400">
                <a:latin typeface="Franklin Gothic Book"/>
                <a:ea typeface="Calibri"/>
                <a:cs typeface="Calibri"/>
              </a:rPr>
              <a:t> ja -</a:t>
            </a:r>
            <a:r>
              <a:rPr lang="en-US" sz="4400" err="1">
                <a:latin typeface="Franklin Gothic Book"/>
                <a:ea typeface="Calibri"/>
                <a:cs typeface="Calibri"/>
              </a:rPr>
              <a:t>leivontaa</a:t>
            </a:r>
            <a:r>
              <a:rPr lang="en-US" sz="4400">
                <a:latin typeface="Franklin Gothic Book"/>
                <a:ea typeface="Calibri"/>
                <a:cs typeface="Calibri"/>
              </a:rPr>
              <a:t>. </a:t>
            </a:r>
            <a:r>
              <a:rPr lang="en-US" sz="4400" err="1">
                <a:latin typeface="Franklin Gothic Book"/>
                <a:ea typeface="Calibri"/>
                <a:cs typeface="Calibri"/>
              </a:rPr>
              <a:t>Valmistaan</a:t>
            </a:r>
            <a:r>
              <a:rPr lang="en-US" sz="4400">
                <a:latin typeface="Franklin Gothic Book"/>
                <a:ea typeface="Calibri"/>
                <a:cs typeface="Calibri"/>
              </a:rPr>
              <a:t> </a:t>
            </a:r>
            <a:r>
              <a:rPr lang="en-US" sz="4400" err="1">
                <a:latin typeface="Franklin Gothic Book"/>
                <a:ea typeface="Calibri"/>
                <a:cs typeface="Calibri"/>
              </a:rPr>
              <a:t>tyypillisiä</a:t>
            </a:r>
            <a:r>
              <a:rPr lang="en-US" sz="4400">
                <a:latin typeface="Franklin Gothic Book"/>
                <a:ea typeface="Calibri"/>
                <a:cs typeface="Calibri"/>
              </a:rPr>
              <a:t> </a:t>
            </a:r>
            <a:r>
              <a:rPr lang="en-US" sz="4400" err="1">
                <a:latin typeface="Franklin Gothic Book"/>
                <a:ea typeface="Calibri"/>
                <a:cs typeface="Calibri"/>
              </a:rPr>
              <a:t>suomalaisia</a:t>
            </a:r>
            <a:r>
              <a:rPr lang="en-US" sz="4400">
                <a:latin typeface="Franklin Gothic Book"/>
                <a:ea typeface="Calibri"/>
                <a:cs typeface="Calibri"/>
              </a:rPr>
              <a:t> </a:t>
            </a:r>
            <a:r>
              <a:rPr lang="en-US" sz="4400" err="1">
                <a:latin typeface="Franklin Gothic Book"/>
                <a:ea typeface="Calibri"/>
                <a:cs typeface="Calibri"/>
              </a:rPr>
              <a:t>ruokia</a:t>
            </a:r>
            <a:r>
              <a:rPr lang="en-US" sz="4400">
                <a:latin typeface="Franklin Gothic Book"/>
                <a:ea typeface="Calibri"/>
                <a:cs typeface="Calibri"/>
              </a:rPr>
              <a:t> &amp; </a:t>
            </a:r>
            <a:r>
              <a:rPr lang="en-US" sz="4400" err="1">
                <a:latin typeface="Franklin Gothic Book"/>
                <a:ea typeface="Calibri"/>
                <a:cs typeface="Calibri"/>
              </a:rPr>
              <a:t>leivonnaisia</a:t>
            </a:r>
            <a:r>
              <a:rPr lang="en-US" sz="4400">
                <a:latin typeface="Franklin Gothic Book"/>
                <a:ea typeface="Calibri"/>
                <a:cs typeface="Calibri"/>
              </a:rPr>
              <a:t> </a:t>
            </a:r>
            <a:r>
              <a:rPr lang="en-US" sz="4400" err="1">
                <a:latin typeface="Franklin Gothic Book"/>
                <a:ea typeface="Calibri"/>
                <a:cs typeface="Calibri"/>
              </a:rPr>
              <a:t>eri</a:t>
            </a:r>
            <a:r>
              <a:rPr lang="en-US" sz="4400">
                <a:latin typeface="Franklin Gothic Book"/>
                <a:ea typeface="Calibri"/>
                <a:cs typeface="Calibri"/>
              </a:rPr>
              <a:t> </a:t>
            </a:r>
            <a:r>
              <a:rPr lang="en-US" sz="4400" err="1">
                <a:latin typeface="Franklin Gothic Book"/>
                <a:ea typeface="Calibri"/>
                <a:cs typeface="Calibri"/>
              </a:rPr>
              <a:t>vuosikymmeniltä</a:t>
            </a:r>
            <a:r>
              <a:rPr lang="en-US" sz="4400">
                <a:latin typeface="Franklin Gothic Book"/>
                <a:ea typeface="Calibri"/>
                <a:cs typeface="Calibri"/>
              </a:rPr>
              <a:t> </a:t>
            </a:r>
            <a:r>
              <a:rPr lang="en-US" sz="4400" err="1">
                <a:latin typeface="Franklin Gothic Book"/>
                <a:ea typeface="Calibri"/>
                <a:cs typeface="Calibri"/>
              </a:rPr>
              <a:t>painottaen</a:t>
            </a:r>
            <a:r>
              <a:rPr lang="en-US" sz="4400">
                <a:latin typeface="Franklin Gothic Book"/>
                <a:ea typeface="Calibri"/>
                <a:cs typeface="Calibri"/>
              </a:rPr>
              <a:t> </a:t>
            </a:r>
            <a:r>
              <a:rPr lang="en-US" sz="4400" err="1">
                <a:latin typeface="Franklin Gothic Book"/>
                <a:ea typeface="Calibri"/>
                <a:cs typeface="Calibri"/>
              </a:rPr>
              <a:t>nykypäivän</a:t>
            </a:r>
            <a:r>
              <a:rPr lang="en-US" sz="4400">
                <a:latin typeface="Franklin Gothic Book"/>
                <a:ea typeface="Calibri"/>
                <a:cs typeface="Calibri"/>
              </a:rPr>
              <a:t> </a:t>
            </a:r>
            <a:r>
              <a:rPr lang="en-US" sz="4400" err="1">
                <a:latin typeface="Franklin Gothic Book"/>
                <a:ea typeface="Calibri"/>
                <a:cs typeface="Calibri"/>
              </a:rPr>
              <a:t>ruokamieltymyksiä</a:t>
            </a:r>
            <a:r>
              <a:rPr lang="en-US" sz="4400">
                <a:latin typeface="Franklin Gothic Book"/>
                <a:ea typeface="Calibri"/>
                <a:cs typeface="Calibri"/>
              </a:rPr>
              <a:t>. </a:t>
            </a:r>
            <a:r>
              <a:rPr lang="en-US" sz="4400" err="1">
                <a:latin typeface="Franklin Gothic Book"/>
                <a:ea typeface="Calibri"/>
                <a:cs typeface="Calibri"/>
              </a:rPr>
              <a:t>Tutustumme</a:t>
            </a:r>
            <a:r>
              <a:rPr lang="en-US" sz="4400">
                <a:latin typeface="Franklin Gothic Book"/>
                <a:ea typeface="Calibri"/>
                <a:cs typeface="Calibri"/>
              </a:rPr>
              <a:t> </a:t>
            </a:r>
            <a:r>
              <a:rPr lang="en-US" sz="4400" err="1">
                <a:latin typeface="Franklin Gothic Book"/>
                <a:ea typeface="Calibri"/>
                <a:cs typeface="Calibri"/>
              </a:rPr>
              <a:t>myös</a:t>
            </a:r>
            <a:r>
              <a:rPr lang="en-US" sz="4400">
                <a:latin typeface="Franklin Gothic Book"/>
                <a:ea typeface="Calibri"/>
                <a:cs typeface="Calibri"/>
              </a:rPr>
              <a:t> </a:t>
            </a:r>
            <a:r>
              <a:rPr lang="en-US" sz="4400" err="1">
                <a:latin typeface="Franklin Gothic Book"/>
                <a:ea typeface="Calibri"/>
                <a:cs typeface="Calibri"/>
              </a:rPr>
              <a:t>pohjoismaiden</a:t>
            </a:r>
            <a:r>
              <a:rPr lang="en-US" sz="4400">
                <a:latin typeface="Franklin Gothic Book"/>
                <a:ea typeface="Calibri"/>
                <a:cs typeface="Calibri"/>
              </a:rPr>
              <a:t> </a:t>
            </a:r>
            <a:r>
              <a:rPr lang="en-US" sz="4400" err="1">
                <a:latin typeface="Franklin Gothic Book"/>
                <a:ea typeface="Calibri"/>
                <a:cs typeface="Calibri"/>
              </a:rPr>
              <a:t>ruokakulttuureihin</a:t>
            </a:r>
            <a:r>
              <a:rPr lang="en-US" sz="4400">
                <a:latin typeface="Franklin Gothic Book"/>
                <a:ea typeface="Calibri"/>
                <a:cs typeface="Calibri"/>
              </a:rPr>
              <a:t> </a:t>
            </a:r>
            <a:r>
              <a:rPr lang="en-US" sz="4400" err="1">
                <a:latin typeface="Franklin Gothic Book"/>
                <a:ea typeface="Calibri"/>
                <a:cs typeface="Calibri"/>
              </a:rPr>
              <a:t>valmistaen</a:t>
            </a:r>
            <a:r>
              <a:rPr lang="en-US" sz="4400">
                <a:latin typeface="Franklin Gothic Book"/>
                <a:ea typeface="Calibri"/>
                <a:cs typeface="Calibri"/>
              </a:rPr>
              <a:t> </a:t>
            </a:r>
            <a:r>
              <a:rPr lang="en-US" sz="4400" err="1">
                <a:latin typeface="Franklin Gothic Book"/>
                <a:ea typeface="Calibri"/>
                <a:cs typeface="Calibri"/>
              </a:rPr>
              <a:t>itse</a:t>
            </a:r>
            <a:r>
              <a:rPr lang="en-US" sz="4400">
                <a:latin typeface="Franklin Gothic Book"/>
                <a:ea typeface="Calibri"/>
                <a:cs typeface="Calibri"/>
              </a:rPr>
              <a:t> </a:t>
            </a:r>
            <a:r>
              <a:rPr lang="en-US" sz="4400" err="1">
                <a:latin typeface="Franklin Gothic Book"/>
                <a:ea typeface="Calibri"/>
                <a:cs typeface="Calibri"/>
              </a:rPr>
              <a:t>pohjoismaisia</a:t>
            </a:r>
            <a:r>
              <a:rPr lang="en-US" sz="4400">
                <a:latin typeface="Franklin Gothic Book"/>
                <a:ea typeface="Calibri"/>
                <a:cs typeface="Calibri"/>
              </a:rPr>
              <a:t> </a:t>
            </a:r>
            <a:r>
              <a:rPr lang="en-US" sz="4400" err="1">
                <a:latin typeface="Franklin Gothic Book"/>
                <a:ea typeface="Calibri"/>
                <a:cs typeface="Calibri"/>
              </a:rPr>
              <a:t>aterioita</a:t>
            </a:r>
            <a:r>
              <a:rPr lang="en-US" sz="4400">
                <a:latin typeface="Franklin Gothic Book"/>
                <a:ea typeface="Calibri"/>
                <a:cs typeface="Calibri"/>
              </a:rPr>
              <a:t> ja </a:t>
            </a:r>
            <a:r>
              <a:rPr lang="en-US" sz="4400" err="1">
                <a:latin typeface="Franklin Gothic Book"/>
                <a:ea typeface="Calibri"/>
                <a:cs typeface="Calibri"/>
              </a:rPr>
              <a:t>leivonnaisia</a:t>
            </a:r>
            <a:r>
              <a:rPr lang="en-US" sz="4400">
                <a:latin typeface="Franklin Gothic Book"/>
                <a:ea typeface="Calibri"/>
                <a:cs typeface="Calibri"/>
              </a:rPr>
              <a:t>.</a:t>
            </a:r>
          </a:p>
          <a:p>
            <a:pPr marL="0" indent="0">
              <a:buNone/>
            </a:pPr>
            <a:endParaRPr lang="en-US" sz="3600">
              <a:solidFill>
                <a:srgbClr val="FF0000"/>
              </a:solidFill>
            </a:endParaRPr>
          </a:p>
          <a:p>
            <a:pPr marL="0" indent="0">
              <a:buNone/>
            </a:pPr>
            <a:endParaRPr lang="en-US" sz="3600">
              <a:solidFill>
                <a:srgbClr val="FF0000"/>
              </a:solidFill>
            </a:endParaRPr>
          </a:p>
          <a:p>
            <a:pPr marL="0" indent="0">
              <a:buNone/>
            </a:pPr>
            <a:endParaRPr lang="en-US" sz="3600">
              <a:solidFill>
                <a:srgbClr val="FF0000"/>
              </a:solidFill>
            </a:endParaRPr>
          </a:p>
        </p:txBody>
      </p:sp>
      <p:sp>
        <p:nvSpPr>
          <p:cNvPr id="5" name="Picture Placeholder 4">
            <a:extLst>
              <a:ext uri="{FF2B5EF4-FFF2-40B4-BE49-F238E27FC236}">
                <a16:creationId xmlns:a16="http://schemas.microsoft.com/office/drawing/2014/main" id="{44383A3F-96E1-9E95-6143-FC911B710A0E}"/>
              </a:ext>
            </a:extLst>
          </p:cNvPr>
          <p:cNvSpPr>
            <a:spLocks noGrp="1"/>
          </p:cNvSpPr>
          <p:nvPr>
            <p:ph type="pic" sz="quarter" idx="15"/>
          </p:nvPr>
        </p:nvSpPr>
        <p:spPr/>
      </p:sp>
      <p:sp>
        <p:nvSpPr>
          <p:cNvPr id="6" name="Date Placeholder 5">
            <a:extLst>
              <a:ext uri="{FF2B5EF4-FFF2-40B4-BE49-F238E27FC236}">
                <a16:creationId xmlns:a16="http://schemas.microsoft.com/office/drawing/2014/main" id="{4BF66F0B-1E59-F6C3-925A-B44692B807CB}"/>
              </a:ext>
            </a:extLst>
          </p:cNvPr>
          <p:cNvSpPr>
            <a:spLocks noGrp="1"/>
          </p:cNvSpPr>
          <p:nvPr>
            <p:ph type="dt" sz="half" idx="10"/>
          </p:nvPr>
        </p:nvSpPr>
        <p:spPr/>
        <p:txBody>
          <a:bodyPr/>
          <a:lstStyle/>
          <a:p>
            <a:fld id="{C4673D76-C008-4D4E-A6B8-CD16E652CAD2}" type="datetime1">
              <a:rPr lang="fi-FI" smtClean="0"/>
              <a:t>19.2.2025</a:t>
            </a:fld>
            <a:endParaRPr lang="fi-FI"/>
          </a:p>
        </p:txBody>
      </p:sp>
      <p:sp>
        <p:nvSpPr>
          <p:cNvPr id="7" name="Slide Number Placeholder 6">
            <a:extLst>
              <a:ext uri="{FF2B5EF4-FFF2-40B4-BE49-F238E27FC236}">
                <a16:creationId xmlns:a16="http://schemas.microsoft.com/office/drawing/2014/main" id="{6EA70EBA-E772-EA5B-775E-9934C90CD80C}"/>
              </a:ext>
            </a:extLst>
          </p:cNvPr>
          <p:cNvSpPr>
            <a:spLocks noGrp="1"/>
          </p:cNvSpPr>
          <p:nvPr>
            <p:ph type="sldNum" sz="quarter" idx="12"/>
          </p:nvPr>
        </p:nvSpPr>
        <p:spPr/>
        <p:txBody>
          <a:bodyPr/>
          <a:lstStyle/>
          <a:p>
            <a:fld id="{31160B98-140E-4345-B1A3-2A7247C42973}" type="slidenum">
              <a:rPr lang="fi-FI" smtClean="0"/>
              <a:t>22</a:t>
            </a:fld>
            <a:endParaRPr lang="fi-FI"/>
          </a:p>
        </p:txBody>
      </p:sp>
      <p:pic>
        <p:nvPicPr>
          <p:cNvPr id="9" name="Content Placeholder 2">
            <a:extLst>
              <a:ext uri="{FF2B5EF4-FFF2-40B4-BE49-F238E27FC236}">
                <a16:creationId xmlns:a16="http://schemas.microsoft.com/office/drawing/2014/main" id="{222D7176-16EF-6847-96A9-791332DD0D98}"/>
              </a:ext>
            </a:extLst>
          </p:cNvPr>
          <p:cNvPicPr>
            <a:picLocks noChangeAspect="1"/>
          </p:cNvPicPr>
          <p:nvPr/>
        </p:nvPicPr>
        <p:blipFill rotWithShape="1">
          <a:blip r:embed="rId2"/>
          <a:srcRect l="1441" r="5478" b="2"/>
          <a:stretch/>
        </p:blipFill>
        <p:spPr>
          <a:xfrm>
            <a:off x="12107208" y="4007409"/>
            <a:ext cx="10900311" cy="8167084"/>
          </a:xfrm>
          <a:prstGeom prst="rect">
            <a:avLst/>
          </a:prstGeom>
          <a:noFill/>
        </p:spPr>
      </p:pic>
    </p:spTree>
    <p:extLst>
      <p:ext uri="{BB962C8B-B14F-4D97-AF65-F5344CB8AC3E}">
        <p14:creationId xmlns:p14="http://schemas.microsoft.com/office/powerpoint/2010/main" val="319907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FC27-CDA0-002C-7923-3DF5AE92EBAA}"/>
              </a:ext>
            </a:extLst>
          </p:cNvPr>
          <p:cNvSpPr>
            <a:spLocks noGrp="1"/>
          </p:cNvSpPr>
          <p:nvPr>
            <p:ph type="title"/>
          </p:nvPr>
        </p:nvSpPr>
        <p:spPr/>
        <p:txBody>
          <a:bodyPr/>
          <a:lstStyle/>
          <a:p>
            <a:r>
              <a:rPr lang="en-US" err="1"/>
              <a:t>Liikunnan</a:t>
            </a:r>
            <a:r>
              <a:rPr lang="en-US"/>
              <a:t> </a:t>
            </a:r>
            <a:r>
              <a:rPr lang="en-US" err="1"/>
              <a:t>pitkä</a:t>
            </a:r>
            <a:r>
              <a:rPr lang="en-US"/>
              <a:t> </a:t>
            </a:r>
            <a:r>
              <a:rPr lang="en-US" err="1"/>
              <a:t>valinnainen</a:t>
            </a:r>
            <a:r>
              <a:rPr lang="en-US"/>
              <a:t> (2vvt)</a:t>
            </a:r>
          </a:p>
        </p:txBody>
      </p:sp>
      <p:sp>
        <p:nvSpPr>
          <p:cNvPr id="3" name="Content Placeholder 2">
            <a:extLst>
              <a:ext uri="{FF2B5EF4-FFF2-40B4-BE49-F238E27FC236}">
                <a16:creationId xmlns:a16="http://schemas.microsoft.com/office/drawing/2014/main" id="{ED810507-B27C-EEE1-AE17-A1C9AD62F69F}"/>
              </a:ext>
            </a:extLst>
          </p:cNvPr>
          <p:cNvSpPr>
            <a:spLocks noGrp="1"/>
          </p:cNvSpPr>
          <p:nvPr>
            <p:ph idx="1"/>
          </p:nvPr>
        </p:nvSpPr>
        <p:spPr/>
        <p:txBody>
          <a:bodyPr vert="horz" lIns="0" tIns="0" rIns="0" bIns="0" rtlCol="0" anchor="t">
            <a:noAutofit/>
          </a:bodyPr>
          <a:lstStyle/>
          <a:p>
            <a:r>
              <a:rPr lang="en-US" sz="3600" b="1" err="1"/>
              <a:t>Liikunta</a:t>
            </a:r>
            <a:r>
              <a:rPr lang="en-US" sz="3600" b="1"/>
              <a:t> </a:t>
            </a:r>
            <a:r>
              <a:rPr lang="en-US" sz="3600" b="1" err="1"/>
              <a:t>pojille</a:t>
            </a:r>
            <a:endParaRPr lang="en-US" sz="3600" b="1"/>
          </a:p>
          <a:p>
            <a:pPr lvl="1">
              <a:buFont typeface="Courier New,monospace" panose="020B0604020202020204" pitchFamily="34" charset="0"/>
              <a:buChar char="o"/>
            </a:pPr>
            <a:r>
              <a:rPr lang="fi-FI" sz="3600"/>
              <a:t>Kurssi liikuntatarpeen tyydyttämiseksi. Tutustutaan uusiin (palloilu)lajeihin ja harrastusmahdollisuuksiin kotikaupungissa. Lajivalikoima on laajempi kuin normaalitunneilla. Ryhmä valitsee haluamansa lajit.</a:t>
            </a:r>
            <a:endParaRPr lang="en-US" sz="3600"/>
          </a:p>
          <a:p>
            <a:pPr>
              <a:buFont typeface="Courier New,monospace" panose="020B0604020202020204" pitchFamily="34" charset="0"/>
              <a:buChar char="o"/>
            </a:pPr>
            <a:r>
              <a:rPr lang="fi-FI" sz="3600" b="1"/>
              <a:t>Liikunta tytöille</a:t>
            </a:r>
            <a:endParaRPr lang="en-US" sz="3600" b="1"/>
          </a:p>
          <a:p>
            <a:pPr lvl="1">
              <a:buFont typeface="Courier New,monospace" panose="020B0604020202020204" pitchFamily="34" charset="0"/>
              <a:buChar char="o"/>
            </a:pPr>
            <a:r>
              <a:rPr lang="fi-FI" sz="3600">
                <a:solidFill>
                  <a:srgbClr val="212529"/>
                </a:solidFill>
                <a:latin typeface="Franklin Gothic Book"/>
                <a:ea typeface="Open Sans"/>
                <a:cs typeface="Open Sans"/>
              </a:rPr>
              <a:t>Valinnaisen liikunnan tehtävänä on tarjota oppilaalle mahdollisuus oppia erilaisia liikuntataitoja, ylläpitää fyysistä peruskuntoa ja tutustua monipuolisesti erilaisiin liikuntamuotoihin. Tavoitteena on, että liikunnasta tulisi osa oppilaan elämäntapaa.</a:t>
            </a:r>
            <a:endParaRPr lang="fi-FI" sz="3600">
              <a:solidFill>
                <a:srgbClr val="FF0000"/>
              </a:solidFill>
              <a:latin typeface="Franklin Gothic Book"/>
              <a:cs typeface="Arial"/>
            </a:endParaRPr>
          </a:p>
        </p:txBody>
      </p:sp>
      <p:sp>
        <p:nvSpPr>
          <p:cNvPr id="5" name="Date Placeholder 4">
            <a:extLst>
              <a:ext uri="{FF2B5EF4-FFF2-40B4-BE49-F238E27FC236}">
                <a16:creationId xmlns:a16="http://schemas.microsoft.com/office/drawing/2014/main" id="{50F0EDD2-BDE9-4BE1-DAA4-9B8DB42F1BED}"/>
              </a:ext>
            </a:extLst>
          </p:cNvPr>
          <p:cNvSpPr>
            <a:spLocks noGrp="1"/>
          </p:cNvSpPr>
          <p:nvPr>
            <p:ph type="dt" sz="half" idx="10"/>
          </p:nvPr>
        </p:nvSpPr>
        <p:spPr/>
        <p:txBody>
          <a:bodyPr/>
          <a:lstStyle/>
          <a:p>
            <a:fld id="{69E55E61-0059-431B-87EC-3EBD39079295}" type="datetime1">
              <a:rPr lang="fi-FI" smtClean="0"/>
              <a:t>19.2.2025</a:t>
            </a:fld>
            <a:endParaRPr lang="fi-FI"/>
          </a:p>
        </p:txBody>
      </p:sp>
      <p:sp>
        <p:nvSpPr>
          <p:cNvPr id="6" name="Slide Number Placeholder 5">
            <a:extLst>
              <a:ext uri="{FF2B5EF4-FFF2-40B4-BE49-F238E27FC236}">
                <a16:creationId xmlns:a16="http://schemas.microsoft.com/office/drawing/2014/main" id="{DC17BB95-E56A-8326-1880-5E257B5AD737}"/>
              </a:ext>
            </a:extLst>
          </p:cNvPr>
          <p:cNvSpPr>
            <a:spLocks noGrp="1"/>
          </p:cNvSpPr>
          <p:nvPr>
            <p:ph type="sldNum" sz="quarter" idx="12"/>
          </p:nvPr>
        </p:nvSpPr>
        <p:spPr/>
        <p:txBody>
          <a:bodyPr/>
          <a:lstStyle/>
          <a:p>
            <a:fld id="{31160B98-140E-4345-B1A3-2A7247C42973}" type="slidenum">
              <a:rPr lang="fi-FI" smtClean="0"/>
              <a:t>23</a:t>
            </a:fld>
            <a:endParaRPr lang="fi-FI"/>
          </a:p>
        </p:txBody>
      </p:sp>
      <p:pic>
        <p:nvPicPr>
          <p:cNvPr id="8" name="Content Placeholder 5" descr="Sports Technology Institute | Loughborough University">
            <a:extLst>
              <a:ext uri="{FF2B5EF4-FFF2-40B4-BE49-F238E27FC236}">
                <a16:creationId xmlns:a16="http://schemas.microsoft.com/office/drawing/2014/main" id="{E8BE7C41-2E7A-3E7D-6619-A51741EEC730}"/>
              </a:ext>
            </a:extLst>
          </p:cNvPr>
          <p:cNvPicPr>
            <a:picLocks noChangeAspect="1"/>
          </p:cNvPicPr>
          <p:nvPr/>
        </p:nvPicPr>
        <p:blipFill>
          <a:blip r:embed="rId2"/>
          <a:stretch>
            <a:fillRect/>
          </a:stretch>
        </p:blipFill>
        <p:spPr>
          <a:xfrm>
            <a:off x="12859482" y="3863343"/>
            <a:ext cx="10584000" cy="7276500"/>
          </a:xfrm>
          <a:prstGeom prst="rect">
            <a:avLst/>
          </a:prstGeom>
          <a:noFill/>
        </p:spPr>
      </p:pic>
    </p:spTree>
    <p:extLst>
      <p:ext uri="{BB962C8B-B14F-4D97-AF65-F5344CB8AC3E}">
        <p14:creationId xmlns:p14="http://schemas.microsoft.com/office/powerpoint/2010/main" val="2663544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C7DA-377C-3A61-C62E-6B45F6B8C12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E23A05-D3FB-E1A3-B039-E0F1B23145F9}"/>
              </a:ext>
            </a:extLst>
          </p:cNvPr>
          <p:cNvSpPr>
            <a:spLocks noGrp="1"/>
          </p:cNvSpPr>
          <p:nvPr>
            <p:ph type="title"/>
          </p:nvPr>
        </p:nvSpPr>
        <p:spPr>
          <a:xfrm>
            <a:off x="513182" y="811208"/>
            <a:ext cx="21900777" cy="1094014"/>
          </a:xfrm>
        </p:spPr>
        <p:txBody>
          <a:bodyPr anchor="t">
            <a:normAutofit/>
          </a:bodyPr>
          <a:lstStyle/>
          <a:p>
            <a:r>
              <a:rPr lang="fi-FI"/>
              <a:t>Teknisen työn pitkä valinnainen (2vvt)</a:t>
            </a:r>
          </a:p>
        </p:txBody>
      </p:sp>
      <p:sp>
        <p:nvSpPr>
          <p:cNvPr id="5" name="Päivämäärän paikkamerkki 4">
            <a:extLst>
              <a:ext uri="{FF2B5EF4-FFF2-40B4-BE49-F238E27FC236}">
                <a16:creationId xmlns:a16="http://schemas.microsoft.com/office/drawing/2014/main" id="{8ADE6928-568F-6EDC-E85B-8AE0D7071C18}"/>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69E55E61-0059-431B-87EC-3EBD39079295}" type="datetime1">
              <a:rPr lang="fi-FI" smtClean="0"/>
              <a:pPr>
                <a:spcAft>
                  <a:spcPts val="600"/>
                </a:spcAft>
              </a:pPr>
              <a:t>19.2.2025</a:t>
            </a:fld>
            <a:endParaRPr lang="fi-FI"/>
          </a:p>
        </p:txBody>
      </p:sp>
      <p:sp>
        <p:nvSpPr>
          <p:cNvPr id="6" name="Dian numeron paikkamerkki 5">
            <a:extLst>
              <a:ext uri="{FF2B5EF4-FFF2-40B4-BE49-F238E27FC236}">
                <a16:creationId xmlns:a16="http://schemas.microsoft.com/office/drawing/2014/main" id="{6991FB9E-918A-C97E-79F6-7FDFD00D24F2}"/>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24</a:t>
            </a:fld>
            <a:endParaRPr lang="fi-FI"/>
          </a:p>
        </p:txBody>
      </p:sp>
      <p:sp>
        <p:nvSpPr>
          <p:cNvPr id="8" name="Sisällön paikkamerkki 7">
            <a:extLst>
              <a:ext uri="{FF2B5EF4-FFF2-40B4-BE49-F238E27FC236}">
                <a16:creationId xmlns:a16="http://schemas.microsoft.com/office/drawing/2014/main" id="{4F760DD5-DBD3-06DD-9D80-EC318C8BEE47}"/>
              </a:ext>
            </a:extLst>
          </p:cNvPr>
          <p:cNvSpPr>
            <a:spLocks noGrp="1"/>
          </p:cNvSpPr>
          <p:nvPr>
            <p:ph idx="1"/>
          </p:nvPr>
        </p:nvSpPr>
        <p:spPr/>
        <p:txBody>
          <a:bodyPr vert="horz" lIns="0" tIns="0" rIns="0" bIns="0" rtlCol="0" anchor="t">
            <a:noAutofit/>
          </a:bodyPr>
          <a:lstStyle/>
          <a:p>
            <a:pPr marL="0" indent="0">
              <a:buNone/>
            </a:pPr>
            <a:r>
              <a:rPr lang="fi-FI" sz="3600">
                <a:latin typeface="Franklin Gothic Book"/>
                <a:cs typeface="Calibri"/>
              </a:rPr>
              <a:t>Tekninen työ sisältää puutyötä, metallityötä ja elektroniikkaa. Tavoitteena on oppia käyttämään erilaisia materiaaleja sekä kehittää teknistä ajattelukykyä, ongelmanratkaisukykyä sekä suunnittelutaitoja. </a:t>
            </a:r>
            <a:endParaRPr lang="fi-FI" sz="3600"/>
          </a:p>
          <a:p>
            <a:pPr marL="0" indent="0">
              <a:buNone/>
            </a:pPr>
            <a:r>
              <a:rPr lang="fi-FI" sz="3600">
                <a:latin typeface="Franklin Gothic Book"/>
                <a:cs typeface="Calibri"/>
              </a:rPr>
              <a:t>Kurssilla opetellaan työskentelemään turvallisesti erilaisia koneita hyödyntäen. Teknisen työn tunneilla saat myös virikkeitä ja tietoa vapaa-ajan harrastuksiin.</a:t>
            </a:r>
            <a:endParaRPr lang="fi-FI" sz="3600"/>
          </a:p>
          <a:p>
            <a:endParaRPr lang="fi-FI" sz="3600">
              <a:latin typeface="Franklin Gothic Book"/>
              <a:cs typeface="Calibri"/>
            </a:endParaRPr>
          </a:p>
          <a:p>
            <a:endParaRPr lang="fi-FI" sz="3600"/>
          </a:p>
        </p:txBody>
      </p:sp>
      <p:sp>
        <p:nvSpPr>
          <p:cNvPr id="10" name="Tekstin paikkamerkki 9">
            <a:extLst>
              <a:ext uri="{FF2B5EF4-FFF2-40B4-BE49-F238E27FC236}">
                <a16:creationId xmlns:a16="http://schemas.microsoft.com/office/drawing/2014/main" id="{302BCE97-FCD2-F65E-6321-F02F937AEA32}"/>
              </a:ext>
            </a:extLst>
          </p:cNvPr>
          <p:cNvSpPr>
            <a:spLocks noGrp="1"/>
          </p:cNvSpPr>
          <p:nvPr>
            <p:ph type="body" idx="13"/>
          </p:nvPr>
        </p:nvSpPr>
        <p:spPr/>
        <p:txBody>
          <a:bodyPr/>
          <a:lstStyle/>
          <a:p>
            <a:r>
              <a:rPr lang="en-US" sz="5400" b="0" err="1">
                <a:ea typeface="+mj-lt"/>
                <a:cs typeface="+mj-lt"/>
              </a:rPr>
              <a:t>Kiinnostaako</a:t>
            </a:r>
            <a:r>
              <a:rPr lang="en-US" sz="5400" b="0">
                <a:ea typeface="+mj-lt"/>
                <a:cs typeface="+mj-lt"/>
              </a:rPr>
              <a:t> </a:t>
            </a:r>
            <a:r>
              <a:rPr lang="en-US" sz="5400" b="0" err="1">
                <a:ea typeface="+mj-lt"/>
                <a:cs typeface="+mj-lt"/>
              </a:rPr>
              <a:t>käsillä</a:t>
            </a:r>
            <a:r>
              <a:rPr lang="en-US" sz="5400" b="0">
                <a:ea typeface="+mj-lt"/>
                <a:cs typeface="+mj-lt"/>
              </a:rPr>
              <a:t> </a:t>
            </a:r>
            <a:r>
              <a:rPr lang="en-US" sz="5400" b="0" err="1">
                <a:ea typeface="+mj-lt"/>
                <a:cs typeface="+mj-lt"/>
              </a:rPr>
              <a:t>tekeminen</a:t>
            </a:r>
            <a:r>
              <a:rPr lang="en-US" sz="5400" b="0">
                <a:ea typeface="+mj-lt"/>
                <a:cs typeface="+mj-lt"/>
              </a:rPr>
              <a:t>?</a:t>
            </a:r>
            <a:endParaRPr lang="fi-FI" sz="5400"/>
          </a:p>
        </p:txBody>
      </p:sp>
      <p:pic>
        <p:nvPicPr>
          <p:cNvPr id="11" name="Kuvan paikkamerkki 10">
            <a:extLst>
              <a:ext uri="{FF2B5EF4-FFF2-40B4-BE49-F238E27FC236}">
                <a16:creationId xmlns:a16="http://schemas.microsoft.com/office/drawing/2014/main" id="{871D5C2B-E9F3-51B5-A92B-192B081DFE0D}"/>
              </a:ext>
            </a:extLst>
          </p:cNvPr>
          <p:cNvPicPr>
            <a:picLocks noGrp="1" noChangeAspect="1"/>
          </p:cNvPicPr>
          <p:nvPr>
            <p:ph type="pic" sz="quarter" idx="15"/>
          </p:nvPr>
        </p:nvPicPr>
        <p:blipFill>
          <a:blip r:embed="rId2"/>
          <a:srcRect t="4548" b="4548"/>
          <a:stretch/>
        </p:blipFill>
        <p:spPr/>
      </p:pic>
    </p:spTree>
    <p:extLst>
      <p:ext uri="{BB962C8B-B14F-4D97-AF65-F5344CB8AC3E}">
        <p14:creationId xmlns:p14="http://schemas.microsoft.com/office/powerpoint/2010/main" val="4206771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0128-7CE1-A579-1A81-12621D6E5E2B}"/>
              </a:ext>
            </a:extLst>
          </p:cNvPr>
          <p:cNvSpPr>
            <a:spLocks noGrp="1"/>
          </p:cNvSpPr>
          <p:nvPr>
            <p:ph type="title"/>
          </p:nvPr>
        </p:nvSpPr>
        <p:spPr>
          <a:xfrm>
            <a:off x="1246095" y="1530314"/>
            <a:ext cx="10101610" cy="1999270"/>
          </a:xfrm>
        </p:spPr>
        <p:txBody>
          <a:bodyPr vert="horz" lIns="0" tIns="0" rIns="0" bIns="0" rtlCol="0" anchor="t" anchorCtr="0">
            <a:normAutofit/>
          </a:bodyPr>
          <a:lstStyle/>
          <a:p>
            <a:r>
              <a:rPr lang="fi-FI"/>
              <a:t>Valinnaiskielistä yleisesti</a:t>
            </a:r>
            <a:endParaRPr lang="en-US"/>
          </a:p>
        </p:txBody>
      </p:sp>
      <p:sp>
        <p:nvSpPr>
          <p:cNvPr id="16" name="Sisällön paikkamerkki 3">
            <a:extLst>
              <a:ext uri="{FF2B5EF4-FFF2-40B4-BE49-F238E27FC236}">
                <a16:creationId xmlns:a16="http://schemas.microsoft.com/office/drawing/2014/main" id="{57FEA300-3885-4A71-5E64-F425224FF222}"/>
              </a:ext>
            </a:extLst>
          </p:cNvPr>
          <p:cNvSpPr>
            <a:spLocks noGrp="1"/>
          </p:cNvSpPr>
          <p:nvPr/>
        </p:nvSpPr>
        <p:spPr>
          <a:xfrm>
            <a:off x="1246094" y="3821832"/>
            <a:ext cx="10101610" cy="936000"/>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fi-FI" sz="2500" b="1" kern="1200" spc="0" baseline="0">
                <a:latin typeface="+mj-lt"/>
                <a:ea typeface="+mn-ea"/>
                <a:cs typeface="+mn-cs"/>
              </a:rPr>
              <a:t>Huom! </a:t>
            </a:r>
          </a:p>
          <a:p>
            <a:pPr marL="0" indent="0">
              <a:spcBef>
                <a:spcPts val="0"/>
              </a:spcBef>
              <a:spcAft>
                <a:spcPts val="600"/>
              </a:spcAft>
              <a:buNone/>
            </a:pPr>
            <a:r>
              <a:rPr lang="fi-FI" sz="2500" b="1" kern="1200" spc="0" baseline="0">
                <a:latin typeface="+mj-lt"/>
                <a:ea typeface="+mn-ea"/>
                <a:cs typeface="+mn-cs"/>
              </a:rPr>
              <a:t>8.LUOKALLA B2-KIELEN ALOITTAVAT JATKAVAT SITÄ 9.LUOKALLA!</a:t>
            </a:r>
          </a:p>
        </p:txBody>
      </p:sp>
      <p:sp>
        <p:nvSpPr>
          <p:cNvPr id="4" name="Content Placeholder 3">
            <a:extLst>
              <a:ext uri="{FF2B5EF4-FFF2-40B4-BE49-F238E27FC236}">
                <a16:creationId xmlns:a16="http://schemas.microsoft.com/office/drawing/2014/main" id="{E9C956F5-4B84-B021-71DB-A6358410EBBB}"/>
              </a:ext>
            </a:extLst>
          </p:cNvPr>
          <p:cNvSpPr>
            <a:spLocks noGrp="1"/>
          </p:cNvSpPr>
          <p:nvPr>
            <p:ph idx="1"/>
          </p:nvPr>
        </p:nvSpPr>
        <p:spPr>
          <a:xfrm>
            <a:off x="1246094" y="4983480"/>
            <a:ext cx="10101610" cy="7058944"/>
          </a:xfrm>
        </p:spPr>
        <p:txBody>
          <a:bodyPr vert="horz" lIns="0" tIns="0" rIns="0" bIns="0" rtlCol="0">
            <a:normAutofit/>
          </a:bodyPr>
          <a:lstStyle/>
          <a:p>
            <a:r>
              <a:rPr lang="en-US"/>
              <a:t>Mahtavaa, jos haluat valita kielen valinnaiseksi!</a:t>
            </a:r>
          </a:p>
          <a:p>
            <a:r>
              <a:rPr lang="en-US"/>
              <a:t>Muistathan kuitenkin, että kieltä oppiaksesi sinun on opiskeltava.</a:t>
            </a:r>
          </a:p>
          <a:p>
            <a:r>
              <a:rPr lang="en-US"/>
              <a:t>Koska kieltä ei opi harjoittelemalla sitä vain kerran viikossa, tulee kielten tunneilta läksyjä.</a:t>
            </a:r>
          </a:p>
          <a:p>
            <a:r>
              <a:rPr lang="en-US"/>
              <a:t>Pidämme myös kokeita, koska kielitaitoa on arvioitava, jotta voit saada aineesta arvosanan.</a:t>
            </a:r>
          </a:p>
          <a:p>
            <a:r>
              <a:rPr lang="en-US"/>
              <a:t>Kuitenkin päättötokariin on mahdollista arvosanan sijaan ottaa pelkkä suoritusmerkintä, mutta kurssi täytyy silti suorittaa hyväksytysti (vähintään arvosana 5). </a:t>
            </a:r>
          </a:p>
        </p:txBody>
      </p:sp>
      <p:pic>
        <p:nvPicPr>
          <p:cNvPr id="17" name="Picture Placeholder 16" descr="Matkalaukku, kamera, aurinkolasit, liput, hattu sinisellä taustalla">
            <a:extLst>
              <a:ext uri="{FF2B5EF4-FFF2-40B4-BE49-F238E27FC236}">
                <a16:creationId xmlns:a16="http://schemas.microsoft.com/office/drawing/2014/main" id="{5543D3CB-350E-A09E-1E27-04A7146EDB4F}"/>
              </a:ext>
            </a:extLst>
          </p:cNvPr>
          <p:cNvPicPr>
            <a:picLocks noGrp="1" noChangeAspect="1"/>
          </p:cNvPicPr>
          <p:nvPr>
            <p:ph type="pic" sz="quarter" idx="16"/>
          </p:nvPr>
        </p:nvPicPr>
        <p:blipFill>
          <a:blip r:embed="rId2"/>
          <a:srcRect l="12951" r="18337" b="-1"/>
          <a:stretch/>
        </p:blipFill>
        <p:spPr>
          <a:xfrm>
            <a:off x="11773590" y="-1"/>
            <a:ext cx="12608822" cy="12248960"/>
          </a:xfrm>
          <a:noFill/>
        </p:spPr>
      </p:pic>
      <p:sp>
        <p:nvSpPr>
          <p:cNvPr id="6" name="Date Placeholder 5">
            <a:extLst>
              <a:ext uri="{FF2B5EF4-FFF2-40B4-BE49-F238E27FC236}">
                <a16:creationId xmlns:a16="http://schemas.microsoft.com/office/drawing/2014/main" id="{8D90E290-DC20-60F0-1B65-3F1D29AE0147}"/>
              </a:ext>
            </a:extLst>
          </p:cNvPr>
          <p:cNvSpPr>
            <a:spLocks noGrp="1"/>
          </p:cNvSpPr>
          <p:nvPr>
            <p:ph type="dt" sz="half" idx="10"/>
          </p:nvPr>
        </p:nvSpPr>
        <p:spPr>
          <a:xfrm>
            <a:off x="17532626" y="12783668"/>
            <a:ext cx="5239910" cy="569632"/>
          </a:xfrm>
        </p:spPr>
        <p:txBody>
          <a:bodyPr vert="horz" lIns="0" tIns="0" rIns="0" bIns="0" rtlCol="0" anchor="ctr">
            <a:normAutofit/>
          </a:bodyPr>
          <a:lstStyle/>
          <a:p>
            <a:pPr>
              <a:spcAft>
                <a:spcPts val="600"/>
              </a:spcAft>
            </a:pPr>
            <a:fld id="{C4673D76-C008-4D4E-A6B8-CD16E652CAD2}" type="datetime1">
              <a:rPr lang="fi-FI" smtClean="0"/>
              <a:pPr>
                <a:spcAft>
                  <a:spcPts val="600"/>
                </a:spcAft>
              </a:pPr>
              <a:t>19.2.2025</a:t>
            </a:fld>
            <a:endParaRPr lang="fi-FI"/>
          </a:p>
        </p:txBody>
      </p:sp>
      <p:sp>
        <p:nvSpPr>
          <p:cNvPr id="7" name="Slide Number Placeholder 6">
            <a:extLst>
              <a:ext uri="{FF2B5EF4-FFF2-40B4-BE49-F238E27FC236}">
                <a16:creationId xmlns:a16="http://schemas.microsoft.com/office/drawing/2014/main" id="{F623D9D6-E645-B027-AC74-3506E3C183FD}"/>
              </a:ext>
            </a:extLst>
          </p:cNvPr>
          <p:cNvSpPr>
            <a:spLocks noGrp="1"/>
          </p:cNvSpPr>
          <p:nvPr>
            <p:ph type="sldNum" sz="quarter" idx="12"/>
          </p:nvPr>
        </p:nvSpPr>
        <p:spPr>
          <a:xfrm>
            <a:off x="23047792" y="12783668"/>
            <a:ext cx="771432" cy="569632"/>
          </a:xfrm>
        </p:spPr>
        <p:txBody>
          <a:bodyPr vert="horz" lIns="0" tIns="0" rIns="0" bIns="0" rtlCol="0" anchor="ctr">
            <a:normAutofit/>
          </a:bodyPr>
          <a:lstStyle/>
          <a:p>
            <a:pPr>
              <a:spcAft>
                <a:spcPts val="600"/>
              </a:spcAft>
            </a:pPr>
            <a:fld id="{31160B98-140E-4345-B1A3-2A7247C42973}" type="slidenum">
              <a:rPr lang="fi-FI" smtClean="0"/>
              <a:pPr>
                <a:spcAft>
                  <a:spcPts val="600"/>
                </a:spcAft>
              </a:pPr>
              <a:t>25</a:t>
            </a:fld>
            <a:endParaRPr lang="fi-FI"/>
          </a:p>
        </p:txBody>
      </p:sp>
    </p:spTree>
    <p:extLst>
      <p:ext uri="{BB962C8B-B14F-4D97-AF65-F5344CB8AC3E}">
        <p14:creationId xmlns:p14="http://schemas.microsoft.com/office/powerpoint/2010/main" val="1099922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4DFFD7-EA2F-D6B7-CFAA-EDD1073D5FE8}"/>
              </a:ext>
            </a:extLst>
          </p:cNvPr>
          <p:cNvSpPr>
            <a:spLocks noGrp="1"/>
          </p:cNvSpPr>
          <p:nvPr>
            <p:ph type="title"/>
          </p:nvPr>
        </p:nvSpPr>
        <p:spPr/>
        <p:txBody>
          <a:bodyPr/>
          <a:lstStyle/>
          <a:p>
            <a:r>
              <a:rPr lang="fi-FI"/>
              <a:t>B2-kieli: ranska (2vvt)</a:t>
            </a:r>
          </a:p>
        </p:txBody>
      </p:sp>
      <p:sp>
        <p:nvSpPr>
          <p:cNvPr id="3" name="Sisällön paikkamerkki 2">
            <a:extLst>
              <a:ext uri="{FF2B5EF4-FFF2-40B4-BE49-F238E27FC236}">
                <a16:creationId xmlns:a16="http://schemas.microsoft.com/office/drawing/2014/main" id="{9707F810-D5C5-4755-97BA-F01E315E943B}"/>
              </a:ext>
            </a:extLst>
          </p:cNvPr>
          <p:cNvSpPr>
            <a:spLocks noGrp="1"/>
          </p:cNvSpPr>
          <p:nvPr>
            <p:ph idx="1"/>
          </p:nvPr>
        </p:nvSpPr>
        <p:spPr>
          <a:xfrm>
            <a:off x="1021164" y="2799443"/>
            <a:ext cx="10584000" cy="8035200"/>
          </a:xfrm>
        </p:spPr>
        <p:txBody>
          <a:bodyPr vert="horz" lIns="0" tIns="0" rIns="0" bIns="0" rtlCol="0" anchor="t">
            <a:noAutofit/>
          </a:bodyPr>
          <a:lstStyle/>
          <a:p>
            <a:pPr marL="0" indent="0">
              <a:lnSpc>
                <a:spcPct val="90000"/>
              </a:lnSpc>
              <a:spcBef>
                <a:spcPts val="1000"/>
              </a:spcBef>
              <a:buNone/>
            </a:pPr>
            <a:r>
              <a:rPr lang="fi-FI" sz="3600">
                <a:latin typeface="Franklin Gothic Book"/>
                <a:cs typeface="Calibri"/>
              </a:rPr>
              <a:t>  </a:t>
            </a:r>
            <a:r>
              <a:rPr lang="fi-FI" sz="3600" err="1">
                <a:latin typeface="Franklin Gothic Book"/>
                <a:cs typeface="Calibri"/>
              </a:rPr>
              <a:t>Bonjour</a:t>
            </a:r>
            <a:r>
              <a:rPr lang="fi-FI" sz="3600">
                <a:latin typeface="Franklin Gothic Book"/>
                <a:cs typeface="Calibri"/>
              </a:rPr>
              <a:t>!</a:t>
            </a:r>
            <a:endParaRPr lang="en-US" sz="3600">
              <a:latin typeface="Franklin Gothic Book"/>
              <a:cs typeface="Calibri"/>
            </a:endParaRPr>
          </a:p>
          <a:p>
            <a:pPr marL="0" indent="0">
              <a:lnSpc>
                <a:spcPct val="90000"/>
              </a:lnSpc>
              <a:spcBef>
                <a:spcPts val="1000"/>
              </a:spcBef>
              <a:buNone/>
            </a:pPr>
            <a:r>
              <a:rPr lang="fi-FI" sz="3600">
                <a:latin typeface="Franklin Gothic Book"/>
                <a:cs typeface="Calibri"/>
              </a:rPr>
              <a:t>Ranskaa käyttää yli 270 miljoonaa ihmistä ympäri maailmaa ja se on yksi EU:n ja YK:n virallisista kielistä; ranska on myös olympialaisten virallinen kieli.</a:t>
            </a:r>
            <a:endParaRPr lang="en-US" sz="3600">
              <a:latin typeface="Franklin Gothic Book"/>
              <a:cs typeface="Calibri"/>
            </a:endParaRPr>
          </a:p>
          <a:p>
            <a:pPr marL="0" indent="0">
              <a:lnSpc>
                <a:spcPct val="90000"/>
              </a:lnSpc>
              <a:spcBef>
                <a:spcPts val="1000"/>
              </a:spcBef>
              <a:buNone/>
            </a:pPr>
            <a:r>
              <a:rPr lang="fi-FI" sz="3600">
                <a:latin typeface="Franklin Gothic Book"/>
                <a:cs typeface="Calibri"/>
              </a:rPr>
              <a:t>Ranskan tunneilla harjoitellaan selviytymään arkielämän puhetilanteista ja opetellaan ymmärtämään pääsisältöjä mm. internet-sivuilta, lehdistä ja sarjakuvista. Kurssien aikana tutustutaan paitsi ranskalaiseen kulttuuriin ja elämäntapaan, myös muihin ranskankielisiin maihin. Sanaston ja kulttuuritietojen aihealueet valitaan yhdessä oppilaiden kiinnostusten mukaan. Nykypäivänä englantia osaavat jo lähes kaikki, mutta ranskan taitaja erottuu edukseen. </a:t>
            </a:r>
            <a:endParaRPr lang="en-US" sz="3600">
              <a:latin typeface="Franklin Gothic Book"/>
              <a:cs typeface="Calibri"/>
            </a:endParaRPr>
          </a:p>
          <a:p>
            <a:pPr marL="0" indent="0">
              <a:lnSpc>
                <a:spcPct val="90000"/>
              </a:lnSpc>
              <a:spcBef>
                <a:spcPts val="1000"/>
              </a:spcBef>
              <a:buNone/>
            </a:pPr>
            <a:r>
              <a:rPr lang="fi-FI" sz="3600" err="1">
                <a:latin typeface="Franklin Gothic Book"/>
                <a:cs typeface="Calibri"/>
              </a:rPr>
              <a:t>Bienvenue</a:t>
            </a:r>
            <a:r>
              <a:rPr lang="fi-FI" sz="3600">
                <a:latin typeface="Franklin Gothic Book"/>
                <a:cs typeface="Calibri"/>
              </a:rPr>
              <a:t> à </a:t>
            </a:r>
            <a:r>
              <a:rPr lang="fi-FI" sz="3600" err="1">
                <a:latin typeface="Franklin Gothic Book"/>
                <a:cs typeface="Calibri"/>
              </a:rPr>
              <a:t>étudier</a:t>
            </a:r>
            <a:r>
              <a:rPr lang="fi-FI" sz="3600">
                <a:latin typeface="Franklin Gothic Book"/>
                <a:cs typeface="Calibri"/>
              </a:rPr>
              <a:t> </a:t>
            </a:r>
            <a:r>
              <a:rPr lang="fi-FI" sz="3600" err="1">
                <a:latin typeface="Franklin Gothic Book"/>
                <a:cs typeface="Calibri"/>
              </a:rPr>
              <a:t>le</a:t>
            </a:r>
            <a:r>
              <a:rPr lang="fi-FI" sz="3600">
                <a:latin typeface="Franklin Gothic Book"/>
                <a:cs typeface="Calibri"/>
              </a:rPr>
              <a:t> </a:t>
            </a:r>
            <a:r>
              <a:rPr lang="fi-FI" sz="3600" err="1">
                <a:latin typeface="Franklin Gothic Book"/>
                <a:cs typeface="Calibri"/>
              </a:rPr>
              <a:t>français</a:t>
            </a:r>
            <a:r>
              <a:rPr lang="fi-FI" sz="3600">
                <a:latin typeface="Franklin Gothic Book"/>
                <a:cs typeface="Calibri"/>
              </a:rPr>
              <a:t> !</a:t>
            </a:r>
          </a:p>
          <a:p>
            <a:pPr marL="0" indent="0">
              <a:buNone/>
            </a:pPr>
            <a:endParaRPr lang="fi-FI"/>
          </a:p>
        </p:txBody>
      </p:sp>
      <p:pic>
        <p:nvPicPr>
          <p:cNvPr id="8" name="Sisällön paikkamerkki 7" descr="Paikallinen kuva.png">
            <a:extLst>
              <a:ext uri="{FF2B5EF4-FFF2-40B4-BE49-F238E27FC236}">
                <a16:creationId xmlns:a16="http://schemas.microsoft.com/office/drawing/2014/main" id="{B6CAD761-3FDE-37CA-87E5-EA2B4F7E0E7D}"/>
              </a:ext>
            </a:extLst>
          </p:cNvPr>
          <p:cNvPicPr>
            <a:picLocks noGrp="1" noChangeAspect="1"/>
          </p:cNvPicPr>
          <p:nvPr>
            <p:ph idx="13"/>
          </p:nvPr>
        </p:nvPicPr>
        <p:blipFill>
          <a:blip r:embed="rId2"/>
          <a:stretch>
            <a:fillRect/>
          </a:stretch>
        </p:blipFill>
        <p:spPr>
          <a:xfrm>
            <a:off x="10438386" y="10007825"/>
            <a:ext cx="2826948" cy="2995710"/>
          </a:xfrm>
        </p:spPr>
      </p:pic>
      <p:sp>
        <p:nvSpPr>
          <p:cNvPr id="5" name="Päivämäärän paikkamerkki 4">
            <a:extLst>
              <a:ext uri="{FF2B5EF4-FFF2-40B4-BE49-F238E27FC236}">
                <a16:creationId xmlns:a16="http://schemas.microsoft.com/office/drawing/2014/main" id="{80A46EDD-5BCA-BF91-D41E-5DE6FAF91C5C}"/>
              </a:ext>
            </a:extLst>
          </p:cNvPr>
          <p:cNvSpPr>
            <a:spLocks noGrp="1"/>
          </p:cNvSpPr>
          <p:nvPr>
            <p:ph type="dt" sz="half" idx="10"/>
          </p:nvPr>
        </p:nvSpPr>
        <p:spPr/>
        <p:txBody>
          <a:bodyPr/>
          <a:lstStyle/>
          <a:p>
            <a:fld id="{69E55E61-0059-431B-87EC-3EBD39079295}" type="datetime1">
              <a:rPr lang="fi-FI" smtClean="0"/>
              <a:t>19.2.2025</a:t>
            </a:fld>
            <a:endParaRPr lang="fi-FI"/>
          </a:p>
        </p:txBody>
      </p:sp>
      <p:sp>
        <p:nvSpPr>
          <p:cNvPr id="6" name="Dian numeron paikkamerkki 5">
            <a:extLst>
              <a:ext uri="{FF2B5EF4-FFF2-40B4-BE49-F238E27FC236}">
                <a16:creationId xmlns:a16="http://schemas.microsoft.com/office/drawing/2014/main" id="{195445E2-8050-14E4-815A-BEE8DA086B87}"/>
              </a:ext>
            </a:extLst>
          </p:cNvPr>
          <p:cNvSpPr>
            <a:spLocks noGrp="1"/>
          </p:cNvSpPr>
          <p:nvPr>
            <p:ph type="sldNum" sz="quarter" idx="12"/>
          </p:nvPr>
        </p:nvSpPr>
        <p:spPr/>
        <p:txBody>
          <a:bodyPr/>
          <a:lstStyle/>
          <a:p>
            <a:fld id="{31160B98-140E-4345-B1A3-2A7247C42973}" type="slidenum">
              <a:rPr lang="fi-FI" smtClean="0"/>
              <a:t>26</a:t>
            </a:fld>
            <a:endParaRPr lang="fi-FI"/>
          </a:p>
        </p:txBody>
      </p:sp>
      <p:sp>
        <p:nvSpPr>
          <p:cNvPr id="7" name="Sisällön paikkamerkki 3">
            <a:extLst>
              <a:ext uri="{FF2B5EF4-FFF2-40B4-BE49-F238E27FC236}">
                <a16:creationId xmlns:a16="http://schemas.microsoft.com/office/drawing/2014/main" id="{6936D135-65BA-CFF2-54BD-AC5A4FC4B5BC}"/>
              </a:ext>
            </a:extLst>
          </p:cNvPr>
          <p:cNvSpPr>
            <a:spLocks noGrp="1"/>
          </p:cNvSpPr>
          <p:nvPr/>
        </p:nvSpPr>
        <p:spPr>
          <a:xfrm>
            <a:off x="16325847" y="868638"/>
            <a:ext cx="5181600" cy="1887404"/>
          </a:xfrm>
          <a:prstGeom prst="rect">
            <a:avLst/>
          </a:prstGeom>
          <a:solidFill>
            <a:schemeClr val="accent4">
              <a:lumMod val="20000"/>
              <a:lumOff val="80000"/>
              <a:alpha val="56000"/>
            </a:schemeClr>
          </a:solidFill>
          <a:effectLst>
            <a:softEdge rad="127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b="1" err="1"/>
              <a:t>Huom</a:t>
            </a:r>
            <a:r>
              <a:rPr lang="fi-FI" b="1"/>
              <a:t>! </a:t>
            </a:r>
          </a:p>
          <a:p>
            <a:pPr marL="0" indent="0" algn="ctr">
              <a:buNone/>
            </a:pPr>
            <a:r>
              <a:rPr lang="fi-FI" b="1"/>
              <a:t>8.LUOKALLA B2-KIELEN ALOITTAVAT JATKAVAT SITÄ 9.LUOKALLA!</a:t>
            </a:r>
            <a:endParaRPr lang="fi-FI" sz="3200" b="1"/>
          </a:p>
        </p:txBody>
      </p:sp>
      <p:pic>
        <p:nvPicPr>
          <p:cNvPr id="9" name="Kuva 8" descr="Kuva, joka sisältää kohteen piha-, rakennus, tie, jalankulkija&#10;&#10;Kuvaus luotu automaattisesti">
            <a:extLst>
              <a:ext uri="{FF2B5EF4-FFF2-40B4-BE49-F238E27FC236}">
                <a16:creationId xmlns:a16="http://schemas.microsoft.com/office/drawing/2014/main" id="{AE73F73A-1501-1AC9-A6D8-8CB33B123C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431837" y="3973500"/>
            <a:ext cx="9213451" cy="6869341"/>
          </a:xfrm>
          <a:prstGeom prst="rect">
            <a:avLst/>
          </a:prstGeom>
        </p:spPr>
      </p:pic>
    </p:spTree>
    <p:extLst>
      <p:ext uri="{BB962C8B-B14F-4D97-AF65-F5344CB8AC3E}">
        <p14:creationId xmlns:p14="http://schemas.microsoft.com/office/powerpoint/2010/main" val="2852507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60C0-4D77-1BB6-F117-A6C7458583C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49E534B-C400-0CE6-E9FD-5FC6B408AA5E}"/>
              </a:ext>
            </a:extLst>
          </p:cNvPr>
          <p:cNvSpPr>
            <a:spLocks noGrp="1"/>
          </p:cNvSpPr>
          <p:nvPr>
            <p:ph type="title"/>
          </p:nvPr>
        </p:nvSpPr>
        <p:spPr/>
        <p:txBody>
          <a:bodyPr/>
          <a:lstStyle/>
          <a:p>
            <a:r>
              <a:rPr lang="fi-FI"/>
              <a:t>B2-kieli: espanja (2vvt)</a:t>
            </a:r>
          </a:p>
        </p:txBody>
      </p:sp>
      <p:sp>
        <p:nvSpPr>
          <p:cNvPr id="3" name="Sisällön paikkamerkki 2">
            <a:extLst>
              <a:ext uri="{FF2B5EF4-FFF2-40B4-BE49-F238E27FC236}">
                <a16:creationId xmlns:a16="http://schemas.microsoft.com/office/drawing/2014/main" id="{CA58BB27-B246-BCBB-B164-E2F6DA51845C}"/>
              </a:ext>
            </a:extLst>
          </p:cNvPr>
          <p:cNvSpPr>
            <a:spLocks noGrp="1"/>
          </p:cNvSpPr>
          <p:nvPr>
            <p:ph idx="1"/>
          </p:nvPr>
        </p:nvSpPr>
        <p:spPr>
          <a:xfrm>
            <a:off x="1132264" y="3474000"/>
            <a:ext cx="10584000" cy="8035200"/>
          </a:xfrm>
        </p:spPr>
        <p:txBody>
          <a:bodyPr vert="horz" lIns="0" tIns="0" rIns="0" bIns="0" rtlCol="0" anchor="t">
            <a:noAutofit/>
          </a:bodyPr>
          <a:lstStyle/>
          <a:p>
            <a:pPr marL="0" indent="0">
              <a:buNone/>
            </a:pPr>
            <a:r>
              <a:rPr lang="fi-FI" sz="3600">
                <a:latin typeface="Calibri"/>
                <a:cs typeface="Calibri"/>
              </a:rPr>
              <a:t> </a:t>
            </a:r>
            <a:r>
              <a:rPr lang="fi-FI" sz="3600">
                <a:latin typeface="Franklin Gothic Book"/>
                <a:cs typeface="Calibri"/>
              </a:rPr>
              <a:t> ¡Buenos </a:t>
            </a:r>
            <a:r>
              <a:rPr lang="fi-FI" sz="3600" err="1">
                <a:latin typeface="Franklin Gothic Book"/>
                <a:cs typeface="Calibri"/>
              </a:rPr>
              <a:t>días</a:t>
            </a:r>
            <a:r>
              <a:rPr lang="fi-FI" sz="3600">
                <a:latin typeface="Franklin Gothic Book"/>
                <a:cs typeface="Calibri"/>
              </a:rPr>
              <a:t>!</a:t>
            </a:r>
            <a:endParaRPr lang="fi-FI" sz="3600">
              <a:latin typeface="Franklin Gothic Book"/>
            </a:endParaRPr>
          </a:p>
          <a:p>
            <a:pPr marL="0" indent="0">
              <a:buNone/>
            </a:pPr>
            <a:r>
              <a:rPr lang="fi-FI" sz="3600">
                <a:latin typeface="Franklin Gothic Book"/>
                <a:cs typeface="Calibri"/>
              </a:rPr>
              <a:t>Espanjaa puhuu äidinkielenään noin 470 miljoonaa ihmistä ja se on maailman neljänneksi puhutuin kieli. Espanjan lisäksi sitä puhutaan Keski- ja Etelä-Amerikassa. Espanjan tunneilla harjoitellaan erilaisia arkielämän puhetilanteita, tutustutaan espanjankielisiin maihin ja niiden kulttuureihin sekä opetellaan ymmärtämään espanjankielisiä tekstejä.  Tarkemmin aihepiirit &amp; sisällöt sovitaan yhdessä oppilaiden kanssa. Espanjan osaaminen avaa sinulle portin myös muiden latinalaisten kielten ymmärtämiseen.</a:t>
            </a:r>
            <a:endParaRPr lang="fi-FI" sz="3600">
              <a:latin typeface="Franklin Gothic Book"/>
              <a:ea typeface="Calibri"/>
              <a:cs typeface="Calibri"/>
            </a:endParaRPr>
          </a:p>
          <a:p>
            <a:pPr marL="0" indent="0">
              <a:buNone/>
            </a:pPr>
            <a:r>
              <a:rPr lang="fi-FI" sz="3600">
                <a:latin typeface="Franklin Gothic Book"/>
                <a:cs typeface="Calibri"/>
              </a:rPr>
              <a:t>¡</a:t>
            </a:r>
            <a:r>
              <a:rPr lang="fi-FI" sz="3600" err="1">
                <a:latin typeface="Franklin Gothic Book"/>
                <a:cs typeface="Calibri"/>
              </a:rPr>
              <a:t>Bienvenidos</a:t>
            </a:r>
            <a:r>
              <a:rPr lang="fi-FI" sz="3600">
                <a:latin typeface="Franklin Gothic Book"/>
                <a:cs typeface="Calibri"/>
              </a:rPr>
              <a:t> a </a:t>
            </a:r>
            <a:r>
              <a:rPr lang="fi-FI" sz="3600" err="1">
                <a:latin typeface="Franklin Gothic Book"/>
                <a:cs typeface="Calibri"/>
              </a:rPr>
              <a:t>estudiar</a:t>
            </a:r>
            <a:r>
              <a:rPr lang="fi-FI" sz="3600">
                <a:latin typeface="Franklin Gothic Book"/>
                <a:cs typeface="Calibri"/>
              </a:rPr>
              <a:t> </a:t>
            </a:r>
            <a:r>
              <a:rPr lang="fi-FI" sz="3600" err="1">
                <a:latin typeface="Franklin Gothic Book"/>
                <a:cs typeface="Calibri"/>
              </a:rPr>
              <a:t>español</a:t>
            </a:r>
            <a:r>
              <a:rPr lang="fi-FI" sz="3600">
                <a:latin typeface="Franklin Gothic Book"/>
                <a:cs typeface="Calibri"/>
              </a:rPr>
              <a:t>!</a:t>
            </a:r>
            <a:endParaRPr lang="fi-FI" sz="3600">
              <a:latin typeface="Franklin Gothic Book"/>
              <a:ea typeface="Calibri"/>
              <a:cs typeface="Calibri"/>
            </a:endParaRPr>
          </a:p>
          <a:p>
            <a:pPr marL="0" indent="0">
              <a:lnSpc>
                <a:spcPct val="90000"/>
              </a:lnSpc>
              <a:spcBef>
                <a:spcPts val="1000"/>
              </a:spcBef>
              <a:buNone/>
            </a:pPr>
            <a:endParaRPr lang="fi-FI" sz="3600">
              <a:latin typeface="Calibri"/>
              <a:ea typeface="Calibri"/>
              <a:cs typeface="Calibri"/>
            </a:endParaRPr>
          </a:p>
          <a:p>
            <a:pPr marL="0" indent="0">
              <a:buNone/>
            </a:pPr>
            <a:endParaRPr lang="fi-FI"/>
          </a:p>
        </p:txBody>
      </p:sp>
      <p:sp>
        <p:nvSpPr>
          <p:cNvPr id="5" name="Päivämäärän paikkamerkki 4">
            <a:extLst>
              <a:ext uri="{FF2B5EF4-FFF2-40B4-BE49-F238E27FC236}">
                <a16:creationId xmlns:a16="http://schemas.microsoft.com/office/drawing/2014/main" id="{8BC13F44-2083-2E49-8683-2C65455844BF}"/>
              </a:ext>
            </a:extLst>
          </p:cNvPr>
          <p:cNvSpPr>
            <a:spLocks noGrp="1"/>
          </p:cNvSpPr>
          <p:nvPr>
            <p:ph type="dt" sz="half" idx="10"/>
          </p:nvPr>
        </p:nvSpPr>
        <p:spPr/>
        <p:txBody>
          <a:bodyPr/>
          <a:lstStyle/>
          <a:p>
            <a:fld id="{69E55E61-0059-431B-87EC-3EBD39079295}" type="datetime1">
              <a:rPr lang="fi-FI" smtClean="0"/>
              <a:t>19.2.2025</a:t>
            </a:fld>
            <a:endParaRPr lang="fi-FI"/>
          </a:p>
        </p:txBody>
      </p:sp>
      <p:sp>
        <p:nvSpPr>
          <p:cNvPr id="6" name="Dian numeron paikkamerkki 5">
            <a:extLst>
              <a:ext uri="{FF2B5EF4-FFF2-40B4-BE49-F238E27FC236}">
                <a16:creationId xmlns:a16="http://schemas.microsoft.com/office/drawing/2014/main" id="{14FB5CA0-2917-74F3-21A4-901AF32DDBEA}"/>
              </a:ext>
            </a:extLst>
          </p:cNvPr>
          <p:cNvSpPr>
            <a:spLocks noGrp="1"/>
          </p:cNvSpPr>
          <p:nvPr>
            <p:ph type="sldNum" sz="quarter" idx="12"/>
          </p:nvPr>
        </p:nvSpPr>
        <p:spPr/>
        <p:txBody>
          <a:bodyPr/>
          <a:lstStyle/>
          <a:p>
            <a:fld id="{31160B98-140E-4345-B1A3-2A7247C42973}" type="slidenum">
              <a:rPr lang="fi-FI" smtClean="0"/>
              <a:t>27</a:t>
            </a:fld>
            <a:endParaRPr lang="fi-FI"/>
          </a:p>
        </p:txBody>
      </p:sp>
      <p:sp>
        <p:nvSpPr>
          <p:cNvPr id="7" name="Sisällön paikkamerkki 3">
            <a:extLst>
              <a:ext uri="{FF2B5EF4-FFF2-40B4-BE49-F238E27FC236}">
                <a16:creationId xmlns:a16="http://schemas.microsoft.com/office/drawing/2014/main" id="{5DDB252F-5528-D60D-4EBD-FD7215F4728C}"/>
              </a:ext>
            </a:extLst>
          </p:cNvPr>
          <p:cNvSpPr>
            <a:spLocks noGrp="1"/>
          </p:cNvSpPr>
          <p:nvPr/>
        </p:nvSpPr>
        <p:spPr>
          <a:xfrm>
            <a:off x="16325847" y="868638"/>
            <a:ext cx="5181600" cy="1887404"/>
          </a:xfrm>
          <a:prstGeom prst="rect">
            <a:avLst/>
          </a:prstGeom>
          <a:solidFill>
            <a:schemeClr val="accent4">
              <a:lumMod val="20000"/>
              <a:lumOff val="80000"/>
              <a:alpha val="56000"/>
            </a:schemeClr>
          </a:solidFill>
          <a:effectLst>
            <a:softEdge rad="127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b="1" err="1"/>
              <a:t>Huom</a:t>
            </a:r>
            <a:r>
              <a:rPr lang="fi-FI" b="1"/>
              <a:t>! </a:t>
            </a:r>
          </a:p>
          <a:p>
            <a:pPr marL="0" indent="0" algn="ctr">
              <a:buNone/>
            </a:pPr>
            <a:r>
              <a:rPr lang="fi-FI" b="1"/>
              <a:t>8.LUOKALLA B2-KIELEN ALOITTAVAT JATKAVAT SITÄ 9.LUOKALLA!</a:t>
            </a:r>
            <a:endParaRPr lang="fi-FI" sz="3200" b="1"/>
          </a:p>
        </p:txBody>
      </p:sp>
      <p:pic>
        <p:nvPicPr>
          <p:cNvPr id="9" name="Kuva 8" descr="Ilmaisia Kuvia : ravintola, ruokalaji, ateria, ruoka, Välimeren, mauste ...">
            <a:extLst>
              <a:ext uri="{FF2B5EF4-FFF2-40B4-BE49-F238E27FC236}">
                <a16:creationId xmlns:a16="http://schemas.microsoft.com/office/drawing/2014/main" id="{E32AC401-7060-AC23-EDDB-E1AA2A08BCE3}"/>
              </a:ext>
            </a:extLst>
          </p:cNvPr>
          <p:cNvPicPr>
            <a:picLocks noChangeAspect="1"/>
          </p:cNvPicPr>
          <p:nvPr/>
        </p:nvPicPr>
        <p:blipFill>
          <a:blip r:embed="rId2"/>
          <a:stretch>
            <a:fillRect/>
          </a:stretch>
        </p:blipFill>
        <p:spPr>
          <a:xfrm>
            <a:off x="8785863" y="10033032"/>
            <a:ext cx="4159394" cy="2747477"/>
          </a:xfrm>
          <a:prstGeom prst="rect">
            <a:avLst/>
          </a:prstGeom>
        </p:spPr>
      </p:pic>
      <p:pic>
        <p:nvPicPr>
          <p:cNvPr id="14" name="Sisällön paikkamerkki 13" descr="Ilmaisia Kuvia : ranta, meri, rannikko, hiekka, valtameri, horisontti ...">
            <a:extLst>
              <a:ext uri="{FF2B5EF4-FFF2-40B4-BE49-F238E27FC236}">
                <a16:creationId xmlns:a16="http://schemas.microsoft.com/office/drawing/2014/main" id="{CFF30C63-CA70-BCB2-3EA9-DF5C3B1151EF}"/>
              </a:ext>
            </a:extLst>
          </p:cNvPr>
          <p:cNvPicPr>
            <a:picLocks noGrp="1" noChangeAspect="1"/>
          </p:cNvPicPr>
          <p:nvPr>
            <p:ph idx="13"/>
          </p:nvPr>
        </p:nvPicPr>
        <p:blipFill>
          <a:blip r:embed="rId3"/>
          <a:stretch>
            <a:fillRect/>
          </a:stretch>
        </p:blipFill>
        <p:spPr>
          <a:xfrm>
            <a:off x="13396135" y="3160859"/>
            <a:ext cx="10029096" cy="7385197"/>
          </a:xfrm>
        </p:spPr>
      </p:pic>
    </p:spTree>
    <p:extLst>
      <p:ext uri="{BB962C8B-B14F-4D97-AF65-F5344CB8AC3E}">
        <p14:creationId xmlns:p14="http://schemas.microsoft.com/office/powerpoint/2010/main" val="294493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DF105F1A-683E-46F3-8A4A-18EB2978CAD9}"/>
              </a:ext>
            </a:extLst>
          </p:cNvPr>
          <p:cNvSpPr>
            <a:spLocks noGrp="1"/>
          </p:cNvSpPr>
          <p:nvPr>
            <p:ph sz="half" idx="1"/>
          </p:nvPr>
        </p:nvSpPr>
        <p:spPr>
          <a:xfrm>
            <a:off x="1676291" y="3651457"/>
            <a:ext cx="10362525" cy="9280376"/>
          </a:xfrm>
          <a:solidFill>
            <a:schemeClr val="bg1"/>
          </a:solidFill>
          <a:effectLst>
            <a:softEdge rad="12700"/>
          </a:effectLst>
        </p:spPr>
        <p:txBody>
          <a:bodyPr vert="horz" lIns="0" tIns="0" rIns="0" bIns="0" rtlCol="0" anchor="t">
            <a:no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buNone/>
            </a:pPr>
            <a:r>
              <a:rPr lang="fi-FI" err="1">
                <a:latin typeface="Franklin Gothic Demi"/>
                <a:cs typeface="Calibri"/>
              </a:rPr>
              <a:t>Hallo</a:t>
            </a:r>
            <a:r>
              <a:rPr lang="fi-FI">
                <a:latin typeface="Franklin Gothic Demi"/>
                <a:cs typeface="Calibri"/>
              </a:rPr>
              <a:t>! </a:t>
            </a:r>
            <a:r>
              <a:rPr lang="fi-FI" err="1">
                <a:latin typeface="Franklin Gothic Demi"/>
                <a:cs typeface="Calibri"/>
              </a:rPr>
              <a:t>Wie</a:t>
            </a:r>
            <a:r>
              <a:rPr lang="fi-FI">
                <a:latin typeface="Franklin Gothic Demi"/>
                <a:cs typeface="Calibri"/>
              </a:rPr>
              <a:t> </a:t>
            </a:r>
            <a:r>
              <a:rPr lang="fi-FI" err="1">
                <a:latin typeface="Franklin Gothic Demi"/>
                <a:cs typeface="Calibri"/>
              </a:rPr>
              <a:t>geht’s</a:t>
            </a:r>
            <a:r>
              <a:rPr lang="fi-FI">
                <a:latin typeface="Franklin Gothic Demi"/>
                <a:cs typeface="Calibri"/>
              </a:rPr>
              <a:t>? </a:t>
            </a:r>
            <a:endParaRPr lang="en-US">
              <a:latin typeface="Franklin Gothic Demi"/>
            </a:endParaRPr>
          </a:p>
          <a:p>
            <a:pPr>
              <a:buNone/>
            </a:pPr>
            <a:r>
              <a:rPr lang="fi-FI">
                <a:latin typeface="Franklin Gothic Demi"/>
                <a:cs typeface="Calibri"/>
              </a:rPr>
              <a:t>Saksa on Euroopan puhutuin kieli ja se on yli 100 miljoonan ihmisen äidinkieli mm. Saksassa, Itävallassa ja Sveitsissä. </a:t>
            </a:r>
          </a:p>
          <a:p>
            <a:pPr>
              <a:buNone/>
            </a:pPr>
            <a:r>
              <a:rPr lang="fi-FI">
                <a:latin typeface="Franklin Gothic Demi"/>
                <a:cs typeface="Calibri"/>
              </a:rPr>
              <a:t>Saksan opiskelusta on hyötyä matkustaessa, mutta myös musiikin ja urheilun piireissä se on tärkeä kieli. Saksan kielen taitajia tarvitaan myös mm. EU:ssa, kaupan ja tekniikan aloilla sekä teollisuudessa. Tämä erityinen kielitaito voi avata portteja jatko-opintoihin ja työpaikkoihin. </a:t>
            </a:r>
            <a:endParaRPr lang="fi-FI">
              <a:latin typeface="Franklin Gothic Demi"/>
            </a:endParaRPr>
          </a:p>
          <a:p>
            <a:pPr>
              <a:buNone/>
            </a:pPr>
            <a:r>
              <a:rPr lang="fi-FI">
                <a:latin typeface="Franklin Gothic Demi"/>
                <a:cs typeface="Calibri"/>
              </a:rPr>
              <a:t>Saksan tunneilla opiskellaan jokapäiväiseen elämään liittyvää sanastoa ja harjoitellaan lyhyiden keskustelujen avulla arkipäivän tilanteita. Lisäksi tutustutaan saksankielisten maiden kulttuuriin, arkeen ja juhlaan. </a:t>
            </a:r>
          </a:p>
          <a:p>
            <a:pPr>
              <a:buNone/>
            </a:pPr>
            <a:r>
              <a:rPr lang="fi-FI" err="1">
                <a:latin typeface="Franklin Gothic Demi"/>
                <a:cs typeface="Calibri"/>
              </a:rPr>
              <a:t>Herzlich</a:t>
            </a:r>
            <a:r>
              <a:rPr lang="fi-FI">
                <a:latin typeface="Franklin Gothic Demi"/>
                <a:cs typeface="Calibri"/>
              </a:rPr>
              <a:t> </a:t>
            </a:r>
            <a:r>
              <a:rPr lang="fi-FI" err="1">
                <a:latin typeface="Franklin Gothic Demi"/>
                <a:cs typeface="Calibri"/>
              </a:rPr>
              <a:t>Willkommen</a:t>
            </a:r>
            <a:r>
              <a:rPr lang="fi-FI">
                <a:latin typeface="Franklin Gothic Demi"/>
                <a:cs typeface="Calibri"/>
              </a:rPr>
              <a:t>!</a:t>
            </a:r>
          </a:p>
          <a:p>
            <a:pPr marL="0" indent="0">
              <a:buNone/>
            </a:pPr>
            <a:endParaRPr lang="fi-FI" sz="7200"/>
          </a:p>
        </p:txBody>
      </p:sp>
      <p:sp>
        <p:nvSpPr>
          <p:cNvPr id="7" name="Sisällön paikkamerkki 3">
            <a:extLst>
              <a:ext uri="{FF2B5EF4-FFF2-40B4-BE49-F238E27FC236}">
                <a16:creationId xmlns:a16="http://schemas.microsoft.com/office/drawing/2014/main" id="{DF105F1A-683E-46F3-8A4A-18EB2978CAD9}"/>
              </a:ext>
            </a:extLst>
          </p:cNvPr>
          <p:cNvSpPr>
            <a:spLocks noGrp="1"/>
          </p:cNvSpPr>
          <p:nvPr>
            <p:ph sz="half" idx="1"/>
          </p:nvPr>
        </p:nvSpPr>
        <p:spPr>
          <a:xfrm>
            <a:off x="12787646" y="664501"/>
            <a:ext cx="10362525" cy="2039892"/>
          </a:xfrm>
          <a:solidFill>
            <a:schemeClr val="accent4">
              <a:lumMod val="20000"/>
              <a:lumOff val="80000"/>
              <a:alpha val="56000"/>
            </a:schemeClr>
          </a:solidFill>
          <a:effectLst>
            <a:softEdge rad="12700"/>
          </a:effectLst>
        </p:spPr>
        <p:txBody>
          <a:bodyPr>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indent="0" algn="ctr">
              <a:buNone/>
            </a:pPr>
            <a:r>
              <a:rPr lang="fi-FI" b="1" err="1"/>
              <a:t>Huom</a:t>
            </a:r>
            <a:r>
              <a:rPr lang="fi-FI" b="1"/>
              <a:t>! </a:t>
            </a:r>
          </a:p>
          <a:p>
            <a:pPr marL="0" indent="0" algn="ctr">
              <a:buNone/>
            </a:pPr>
            <a:r>
              <a:rPr lang="fi-FI" b="1"/>
              <a:t>8.LUOKALLA B2-KIELEN ALOITTAVAT JATKAVAT SITÄ 9.LUOKALLA!</a:t>
            </a:r>
            <a:endParaRPr lang="fi-FI" sz="6400" b="1"/>
          </a:p>
        </p:txBody>
      </p:sp>
      <p:pic>
        <p:nvPicPr>
          <p:cNvPr id="4098" name="Picture 2" descr="Paikallinen ku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9051" y="656527"/>
            <a:ext cx="2508626" cy="20488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92E0DEF-C088-0A9F-01C1-1317CB5595D9}"/>
              </a:ext>
            </a:extLst>
          </p:cNvPr>
          <p:cNvSpPr>
            <a:spLocks noGrp="1"/>
          </p:cNvSpPr>
          <p:nvPr>
            <p:ph type="title"/>
          </p:nvPr>
        </p:nvSpPr>
        <p:spPr/>
        <p:txBody>
          <a:bodyPr/>
          <a:lstStyle/>
          <a:p>
            <a:r>
              <a:rPr lang="en-US"/>
              <a:t>B2-kieli: </a:t>
            </a:r>
            <a:r>
              <a:rPr lang="en-US" err="1"/>
              <a:t>saksa</a:t>
            </a:r>
            <a:r>
              <a:rPr lang="en-US"/>
              <a:t> (2vvt)</a:t>
            </a:r>
            <a:endParaRPr lang="en-US">
              <a:solidFill>
                <a:srgbClr val="004F71"/>
              </a:solidFill>
              <a:latin typeface="Franklin Gothic Demi"/>
            </a:endParaRPr>
          </a:p>
        </p:txBody>
      </p:sp>
      <p:pic>
        <p:nvPicPr>
          <p:cNvPr id="6" name="Picture 5" descr="Deutschland Sehenswürdigkeiten – Die 111 schönsten Orte">
            <a:extLst>
              <a:ext uri="{FF2B5EF4-FFF2-40B4-BE49-F238E27FC236}">
                <a16:creationId xmlns:a16="http://schemas.microsoft.com/office/drawing/2014/main" id="{6163968C-DE88-925A-F6E1-2B8D114E506F}"/>
              </a:ext>
            </a:extLst>
          </p:cNvPr>
          <p:cNvPicPr>
            <a:picLocks noChangeAspect="1"/>
          </p:cNvPicPr>
          <p:nvPr/>
        </p:nvPicPr>
        <p:blipFill>
          <a:blip r:embed="rId3"/>
          <a:stretch>
            <a:fillRect/>
          </a:stretch>
        </p:blipFill>
        <p:spPr>
          <a:xfrm>
            <a:off x="13121077" y="4433327"/>
            <a:ext cx="9927781" cy="6584015"/>
          </a:xfrm>
          <a:prstGeom prst="rect">
            <a:avLst/>
          </a:prstGeom>
        </p:spPr>
      </p:pic>
    </p:spTree>
    <p:extLst>
      <p:ext uri="{BB962C8B-B14F-4D97-AF65-F5344CB8AC3E}">
        <p14:creationId xmlns:p14="http://schemas.microsoft.com/office/powerpoint/2010/main" val="124399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ic Numerical Integrator And Computer">
            <a:extLst>
              <a:ext uri="{FF2B5EF4-FFF2-40B4-BE49-F238E27FC236}">
                <a16:creationId xmlns:a16="http://schemas.microsoft.com/office/drawing/2014/main" id="{75EFF46F-AA0C-9B55-A131-5B9243F57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0808" y="8840458"/>
            <a:ext cx="8205167" cy="45128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DF916C-33F7-EDB1-124A-434616436248}"/>
              </a:ext>
            </a:extLst>
          </p:cNvPr>
          <p:cNvSpPr>
            <a:spLocks noGrp="1"/>
          </p:cNvSpPr>
          <p:nvPr>
            <p:ph type="title"/>
          </p:nvPr>
        </p:nvSpPr>
        <p:spPr/>
        <p:txBody>
          <a:bodyPr/>
          <a:lstStyle/>
          <a:p>
            <a:r>
              <a:rPr lang="en-US"/>
              <a:t>Tieto- ja </a:t>
            </a:r>
            <a:r>
              <a:rPr lang="en-US" err="1"/>
              <a:t>viestintätekniikka</a:t>
            </a:r>
            <a:r>
              <a:rPr lang="en-US"/>
              <a:t> (2vvt)</a:t>
            </a:r>
          </a:p>
        </p:txBody>
      </p:sp>
      <p:sp>
        <p:nvSpPr>
          <p:cNvPr id="3" name="Content Placeholder 2">
            <a:extLst>
              <a:ext uri="{FF2B5EF4-FFF2-40B4-BE49-F238E27FC236}">
                <a16:creationId xmlns:a16="http://schemas.microsoft.com/office/drawing/2014/main" id="{564BF2B3-5FA0-C2DC-A63C-2C7384FA0690}"/>
              </a:ext>
            </a:extLst>
          </p:cNvPr>
          <p:cNvSpPr>
            <a:spLocks noGrp="1"/>
          </p:cNvSpPr>
          <p:nvPr>
            <p:ph sz="half" idx="1"/>
          </p:nvPr>
        </p:nvSpPr>
        <p:spPr>
          <a:xfrm>
            <a:off x="1248924" y="3426398"/>
            <a:ext cx="10362526" cy="8702676"/>
          </a:xfrm>
        </p:spPr>
        <p:txBody>
          <a:bodyPr vert="horz" lIns="0" tIns="0" rIns="0" bIns="0" rtlCol="0" anchor="t">
            <a:noAutofit/>
          </a:bodyPr>
          <a:lstStyle/>
          <a:p>
            <a:r>
              <a:rPr lang="en-US" sz="3600" err="1"/>
              <a:t>Valinnaisaineessa</a:t>
            </a:r>
            <a:r>
              <a:rPr lang="en-US" sz="3600"/>
              <a:t> </a:t>
            </a:r>
            <a:r>
              <a:rPr lang="en-US" sz="3600" err="1"/>
              <a:t>opetellaan</a:t>
            </a:r>
            <a:r>
              <a:rPr lang="en-US" sz="3600"/>
              <a:t> ja </a:t>
            </a:r>
            <a:r>
              <a:rPr lang="en-US" sz="3600" err="1"/>
              <a:t>syvennetään</a:t>
            </a:r>
            <a:r>
              <a:rPr lang="en-US" sz="3600"/>
              <a:t> </a:t>
            </a:r>
            <a:r>
              <a:rPr lang="en-US" sz="3600" err="1"/>
              <a:t>työelämässä</a:t>
            </a:r>
            <a:r>
              <a:rPr lang="en-US" sz="3600"/>
              <a:t> </a:t>
            </a:r>
            <a:r>
              <a:rPr lang="en-US" sz="3600" err="1"/>
              <a:t>tarvittavia</a:t>
            </a:r>
            <a:r>
              <a:rPr lang="en-US" sz="3600"/>
              <a:t> </a:t>
            </a:r>
            <a:r>
              <a:rPr lang="en-US" sz="3600" err="1"/>
              <a:t>perustaitoja</a:t>
            </a:r>
            <a:r>
              <a:rPr lang="en-US" sz="3600"/>
              <a:t>, </a:t>
            </a:r>
            <a:r>
              <a:rPr lang="en-US" sz="3600" err="1"/>
              <a:t>kuten</a:t>
            </a:r>
            <a:r>
              <a:rPr lang="en-US" sz="3600"/>
              <a:t> </a:t>
            </a:r>
            <a:r>
              <a:rPr lang="en-US" sz="3600" err="1"/>
              <a:t>tekstinkäsittelyä</a:t>
            </a:r>
            <a:r>
              <a:rPr lang="en-US" sz="3600"/>
              <a:t>, </a:t>
            </a:r>
            <a:r>
              <a:rPr lang="en-US" sz="3600" err="1"/>
              <a:t>esitysgrafiikan</a:t>
            </a:r>
            <a:r>
              <a:rPr lang="en-US" sz="3600"/>
              <a:t> </a:t>
            </a:r>
            <a:r>
              <a:rPr lang="en-US" sz="3600" err="1"/>
              <a:t>tekoa</a:t>
            </a:r>
            <a:r>
              <a:rPr lang="en-US" sz="3600"/>
              <a:t> ja </a:t>
            </a:r>
            <a:r>
              <a:rPr lang="en-US" sz="3600" err="1"/>
              <a:t>taulukkolaskentaa</a:t>
            </a:r>
            <a:r>
              <a:rPr lang="en-US" sz="3600"/>
              <a:t>.</a:t>
            </a:r>
          </a:p>
          <a:p>
            <a:r>
              <a:rPr lang="en-US" sz="3600" err="1"/>
              <a:t>Luovuutta</a:t>
            </a:r>
            <a:r>
              <a:rPr lang="en-US" sz="3600"/>
              <a:t> </a:t>
            </a:r>
            <a:r>
              <a:rPr lang="en-US" sz="3600" err="1"/>
              <a:t>pääsee</a:t>
            </a:r>
            <a:r>
              <a:rPr lang="en-US" sz="3600"/>
              <a:t> </a:t>
            </a:r>
            <a:r>
              <a:rPr lang="en-US" sz="3600" err="1"/>
              <a:t>käyttämään</a:t>
            </a:r>
            <a:r>
              <a:rPr lang="en-US" sz="3600"/>
              <a:t> mm. </a:t>
            </a:r>
            <a:r>
              <a:rPr lang="en-US" sz="3600" err="1"/>
              <a:t>omia</a:t>
            </a:r>
            <a:r>
              <a:rPr lang="en-US" sz="3600"/>
              <a:t> </a:t>
            </a:r>
            <a:r>
              <a:rPr lang="en-US" sz="3600" err="1"/>
              <a:t>kotisivuja</a:t>
            </a:r>
            <a:r>
              <a:rPr lang="en-US" sz="3600"/>
              <a:t> </a:t>
            </a:r>
            <a:r>
              <a:rPr lang="en-US" sz="3600" err="1"/>
              <a:t>tehdessä</a:t>
            </a:r>
            <a:r>
              <a:rPr lang="en-US" sz="3600"/>
              <a:t>. </a:t>
            </a:r>
          </a:p>
          <a:p>
            <a:r>
              <a:rPr lang="en-US" sz="3600" err="1"/>
              <a:t>Opiskelu</a:t>
            </a:r>
            <a:r>
              <a:rPr lang="en-US" sz="3600"/>
              <a:t> on </a:t>
            </a:r>
            <a:r>
              <a:rPr lang="en-US" sz="3600" err="1"/>
              <a:t>yksilöllistä</a:t>
            </a:r>
            <a:r>
              <a:rPr lang="en-US" sz="3600"/>
              <a:t> ja </a:t>
            </a:r>
            <a:r>
              <a:rPr lang="en-US" sz="3600" err="1"/>
              <a:t>tunneilla</a:t>
            </a:r>
            <a:r>
              <a:rPr lang="en-US" sz="3600"/>
              <a:t> </a:t>
            </a:r>
            <a:r>
              <a:rPr lang="en-US" sz="3600" err="1"/>
              <a:t>edetään</a:t>
            </a:r>
            <a:r>
              <a:rPr lang="en-US" sz="3600"/>
              <a:t> </a:t>
            </a:r>
            <a:r>
              <a:rPr lang="en-US" sz="3600" err="1"/>
              <a:t>omaan</a:t>
            </a:r>
            <a:r>
              <a:rPr lang="en-US" sz="3600"/>
              <a:t> </a:t>
            </a:r>
            <a:r>
              <a:rPr lang="en-US" sz="3600" err="1"/>
              <a:t>tahtiin</a:t>
            </a:r>
            <a:r>
              <a:rPr lang="en-US" sz="3600"/>
              <a:t>. </a:t>
            </a:r>
            <a:r>
              <a:rPr lang="en-US" sz="3600" err="1"/>
              <a:t>Tehtävät</a:t>
            </a:r>
            <a:r>
              <a:rPr lang="en-US" sz="3600"/>
              <a:t> </a:t>
            </a:r>
            <a:r>
              <a:rPr lang="en-US" sz="3600" err="1"/>
              <a:t>tehdään</a:t>
            </a:r>
            <a:r>
              <a:rPr lang="en-US" sz="3600"/>
              <a:t> ja </a:t>
            </a:r>
            <a:r>
              <a:rPr lang="en-US" sz="3600" err="1"/>
              <a:t>palautetaan</a:t>
            </a:r>
            <a:r>
              <a:rPr lang="en-US" sz="3600"/>
              <a:t> </a:t>
            </a:r>
            <a:r>
              <a:rPr lang="en-US" sz="3600" err="1"/>
              <a:t>verkkoympäristössä</a:t>
            </a:r>
            <a:r>
              <a:rPr lang="en-US" sz="3600"/>
              <a:t>, </a:t>
            </a:r>
            <a:r>
              <a:rPr lang="en-US" sz="3600" err="1"/>
              <a:t>joten</a:t>
            </a:r>
            <a:r>
              <a:rPr lang="en-US" sz="3600"/>
              <a:t> </a:t>
            </a:r>
            <a:r>
              <a:rPr lang="en-US" sz="3600" err="1"/>
              <a:t>niitä</a:t>
            </a:r>
            <a:r>
              <a:rPr lang="en-US" sz="3600"/>
              <a:t> on </a:t>
            </a:r>
            <a:r>
              <a:rPr lang="en-US" sz="3600" err="1"/>
              <a:t>mahdollista</a:t>
            </a:r>
            <a:r>
              <a:rPr lang="en-US" sz="3600"/>
              <a:t> </a:t>
            </a:r>
            <a:r>
              <a:rPr lang="en-US" sz="3600" err="1"/>
              <a:t>tehdä</a:t>
            </a:r>
            <a:r>
              <a:rPr lang="en-US" sz="3600"/>
              <a:t> </a:t>
            </a:r>
            <a:r>
              <a:rPr lang="en-US" sz="3600" err="1"/>
              <a:t>oppituntien</a:t>
            </a:r>
            <a:r>
              <a:rPr lang="en-US" sz="3600"/>
              <a:t> </a:t>
            </a:r>
            <a:r>
              <a:rPr lang="en-US" sz="3600" err="1"/>
              <a:t>lisäksi</a:t>
            </a:r>
            <a:r>
              <a:rPr lang="en-US" sz="3600"/>
              <a:t> </a:t>
            </a:r>
            <a:r>
              <a:rPr lang="en-US" sz="3600" err="1"/>
              <a:t>myös</a:t>
            </a:r>
            <a:r>
              <a:rPr lang="en-US" sz="3600"/>
              <a:t> </a:t>
            </a:r>
            <a:r>
              <a:rPr lang="en-US" sz="3600" err="1"/>
              <a:t>kotona</a:t>
            </a:r>
            <a:r>
              <a:rPr lang="en-US" sz="3600"/>
              <a:t>, </a:t>
            </a:r>
            <a:r>
              <a:rPr lang="en-US" sz="3600" err="1"/>
              <a:t>jos</a:t>
            </a:r>
            <a:r>
              <a:rPr lang="en-US" sz="3600"/>
              <a:t> </a:t>
            </a:r>
            <a:r>
              <a:rPr lang="en-US" sz="3600" err="1"/>
              <a:t>niin</a:t>
            </a:r>
            <a:r>
              <a:rPr lang="en-US" sz="3600"/>
              <a:t> </a:t>
            </a:r>
            <a:r>
              <a:rPr lang="en-US" sz="3600" err="1"/>
              <a:t>haluaa</a:t>
            </a:r>
            <a:r>
              <a:rPr lang="en-US" sz="3600"/>
              <a:t>.</a:t>
            </a:r>
          </a:p>
          <a:p>
            <a:endParaRPr lang="en-US" sz="3600"/>
          </a:p>
          <a:p>
            <a:endParaRPr lang="en-US"/>
          </a:p>
        </p:txBody>
      </p:sp>
      <p:pic>
        <p:nvPicPr>
          <p:cNvPr id="14" name="Content Placeholder 13" descr="MrFearnleyICT - home">
            <a:extLst>
              <a:ext uri="{FF2B5EF4-FFF2-40B4-BE49-F238E27FC236}">
                <a16:creationId xmlns:a16="http://schemas.microsoft.com/office/drawing/2014/main" id="{E396BD74-892A-7437-F10D-347F29EE524B}"/>
              </a:ext>
            </a:extLst>
          </p:cNvPr>
          <p:cNvPicPr>
            <a:picLocks noGrp="1" noChangeAspect="1"/>
          </p:cNvPicPr>
          <p:nvPr>
            <p:ph sz="half" idx="2"/>
          </p:nvPr>
        </p:nvPicPr>
        <p:blipFill>
          <a:blip r:embed="rId3"/>
          <a:stretch>
            <a:fillRect/>
          </a:stretch>
        </p:blipFill>
        <p:spPr>
          <a:xfrm rot="1860000">
            <a:off x="13923038" y="1725409"/>
            <a:ext cx="9327645" cy="9323688"/>
          </a:xfrm>
        </p:spPr>
      </p:pic>
      <p:sp>
        <p:nvSpPr>
          <p:cNvPr id="5" name="Date Placeholder 4">
            <a:extLst>
              <a:ext uri="{FF2B5EF4-FFF2-40B4-BE49-F238E27FC236}">
                <a16:creationId xmlns:a16="http://schemas.microsoft.com/office/drawing/2014/main" id="{B1B31079-751F-04E7-876E-6644224FDCAF}"/>
              </a:ext>
            </a:extLst>
          </p:cNvPr>
          <p:cNvSpPr>
            <a:spLocks noGrp="1"/>
          </p:cNvSpPr>
          <p:nvPr>
            <p:ph type="dt" sz="half" idx="10"/>
          </p:nvPr>
        </p:nvSpPr>
        <p:spPr/>
        <p:txBody>
          <a:bodyPr/>
          <a:lstStyle/>
          <a:p>
            <a:fld id="{BCA3F462-17A2-45C9-9EFB-A6B5242FAEDD}" type="datetime1">
              <a:rPr lang="en-US"/>
              <a:t>2/19/2025</a:t>
            </a:fld>
            <a:endParaRPr lang="fi-FI"/>
          </a:p>
        </p:txBody>
      </p:sp>
      <p:sp>
        <p:nvSpPr>
          <p:cNvPr id="6" name="Slide Number Placeholder 5">
            <a:extLst>
              <a:ext uri="{FF2B5EF4-FFF2-40B4-BE49-F238E27FC236}">
                <a16:creationId xmlns:a16="http://schemas.microsoft.com/office/drawing/2014/main" id="{2052E72D-CF3C-BB1B-6B2E-3888D8864654}"/>
              </a:ext>
            </a:extLst>
          </p:cNvPr>
          <p:cNvSpPr>
            <a:spLocks noGrp="1"/>
          </p:cNvSpPr>
          <p:nvPr>
            <p:ph type="sldNum" sz="quarter" idx="12"/>
          </p:nvPr>
        </p:nvSpPr>
        <p:spPr/>
        <p:txBody>
          <a:bodyPr/>
          <a:lstStyle/>
          <a:p>
            <a:fld id="{AD396A2E-D70A-4265-93BF-FEA5EF00101A}" type="slidenum">
              <a:rPr lang="fi-FI" smtClean="0"/>
              <a:t>29</a:t>
            </a:fld>
            <a:endParaRPr lang="fi-FI"/>
          </a:p>
        </p:txBody>
      </p:sp>
      <p:pic>
        <p:nvPicPr>
          <p:cNvPr id="15" name="Picture 14" descr="File:Apple macintosh, personal computer, 1984 (1986).jpg - Wikimedia Commons">
            <a:extLst>
              <a:ext uri="{FF2B5EF4-FFF2-40B4-BE49-F238E27FC236}">
                <a16:creationId xmlns:a16="http://schemas.microsoft.com/office/drawing/2014/main" id="{CEE171A6-00E4-33AE-298D-72DAE5A6DEDA}"/>
              </a:ext>
            </a:extLst>
          </p:cNvPr>
          <p:cNvPicPr>
            <a:picLocks noChangeAspect="1"/>
          </p:cNvPicPr>
          <p:nvPr/>
        </p:nvPicPr>
        <p:blipFill>
          <a:blip r:embed="rId4"/>
          <a:stretch>
            <a:fillRect/>
          </a:stretch>
        </p:blipFill>
        <p:spPr>
          <a:xfrm rot="-840000">
            <a:off x="12897225" y="1402562"/>
            <a:ext cx="4461784" cy="4569011"/>
          </a:xfrm>
          <a:prstGeom prst="rect">
            <a:avLst/>
          </a:prstGeom>
        </p:spPr>
      </p:pic>
      <p:pic>
        <p:nvPicPr>
          <p:cNvPr id="4" name="Kuva 3" descr="Premium Vector | Set of microsoft office products 365 logos">
            <a:extLst>
              <a:ext uri="{FF2B5EF4-FFF2-40B4-BE49-F238E27FC236}">
                <a16:creationId xmlns:a16="http://schemas.microsoft.com/office/drawing/2014/main" id="{8950D9D6-AD0C-8D5B-C091-3AFC251E4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07" b="89457" l="5431" r="94569">
                        <a14:foregroundMark x1="12780" y1="33866" x2="12780" y2="33866"/>
                        <a14:foregroundMark x1="41853" y1="29393" x2="39137" y2="23962"/>
                        <a14:foregroundMark x1="15495" y1="33866" x2="11661" y2="22045"/>
                        <a14:foregroundMark x1="12780" y1="59744" x2="10863" y2="75399"/>
                        <a14:foregroundMark x1="10863" y1="75399" x2="16454" y2="87859"/>
                        <a14:foregroundMark x1="37540" y1="61022" x2="38818" y2="79553"/>
                        <a14:foregroundMark x1="38818" y1="79553" x2="40256" y2="81789"/>
                        <a14:foregroundMark x1="62780" y1="62300" x2="64537" y2="79553"/>
                        <a14:foregroundMark x1="88339" y1="61661" x2="81470" y2="80511"/>
                        <a14:foregroundMark x1="86262" y1="80511" x2="93770" y2="81150"/>
                        <a14:foregroundMark x1="94888" y1="65815" x2="94569" y2="64537"/>
                        <a14:foregroundMark x1="81629" y1="70288" x2="83706" y2="75080"/>
                        <a14:foregroundMark x1="82268" y1="24920" x2="89617" y2="15974"/>
                        <a14:foregroundMark x1="89617" y1="15974" x2="90256" y2="32907"/>
                        <a14:foregroundMark x1="90256" y1="32907" x2="85304" y2="32907"/>
                        <a14:foregroundMark x1="85304" y1="37061" x2="94089" y2="38658"/>
                        <a14:foregroundMark x1="61182" y1="8307" x2="61182" y2="8307"/>
                        <a14:foregroundMark x1="40096" y1="10224" x2="34665" y2="28754"/>
                        <a14:foregroundMark x1="34665" y1="28754" x2="41054" y2="21406"/>
                        <a14:foregroundMark x1="13259" y1="14058" x2="17732" y2="31949"/>
                        <a14:foregroundMark x1="17732" y1="31949" x2="18690" y2="18211"/>
                        <a14:foregroundMark x1="5431" y1="19808" x2="13099" y2="33227"/>
                        <a14:foregroundMark x1="13099" y1="33227" x2="13259" y2="33227"/>
                        <a14:foregroundMark x1="5751" y1="24920" x2="8786" y2="31629"/>
                        <a14:foregroundMark x1="13738" y1="12460" x2="18690" y2="12141"/>
                        <a14:foregroundMark x1="30511" y1="24920" x2="41374" y2="38019"/>
                        <a14:foregroundMark x1="29712" y1="23003" x2="38498" y2="21086"/>
                        <a14:foregroundMark x1="38498" y1="21086" x2="40256" y2="21725"/>
                        <a14:foregroundMark x1="55591" y1="20128" x2="58946" y2="37700"/>
                        <a14:foregroundMark x1="58946" y1="37700" x2="59744" y2="39297"/>
                        <a14:foregroundMark x1="80032" y1="20128" x2="87540" y2="37061"/>
                        <a14:foregroundMark x1="87540" y1="37061" x2="88019" y2="38978"/>
                        <a14:foregroundMark x1="52396" y1="68051" x2="58307" y2="81470"/>
                        <a14:foregroundMark x1="58307" y1="81470" x2="58307" y2="82428"/>
                        <a14:foregroundMark x1="30192" y1="69329" x2="40575" y2="85304"/>
                        <a14:foregroundMark x1="37700" y1="61661" x2="44249" y2="80192"/>
                        <a14:foregroundMark x1="44249" y1="80192" x2="43291" y2="87540"/>
                        <a14:foregroundMark x1="38658" y1="86901" x2="29553" y2="76038"/>
                        <a14:foregroundMark x1="29553" y1="76038" x2="29553" y2="74441"/>
                        <a14:foregroundMark x1="10863" y1="62939" x2="7348" y2="78914"/>
                        <a14:foregroundMark x1="7348" y1="78914" x2="7668" y2="80511"/>
                        <a14:foregroundMark x1="36422" y1="60703" x2="45208" y2="77636"/>
                        <a14:foregroundMark x1="45208" y1="77636" x2="45687" y2="89457"/>
                        <a14:foregroundMark x1="45687" y1="89457" x2="38179" y2="88818"/>
                        <a14:backgroundMark x1="3994" y1="7987" x2="2077" y2="24601"/>
                        <a14:backgroundMark x1="25879" y1="8626" x2="26038" y2="52396"/>
                        <a14:backgroundMark x1="26038" y1="52396" x2="40895" y2="52077"/>
                      </a14:backgroundRemoval>
                    </a14:imgEffect>
                  </a14:imgLayer>
                </a14:imgProps>
              </a:ext>
              <a:ext uri="{28A0092B-C50C-407E-A947-70E740481C1C}">
                <a14:useLocalDpi xmlns:a14="http://schemas.microsoft.com/office/drawing/2010/main" val="0"/>
              </a:ext>
            </a:extLst>
          </a:blip>
          <a:srcRect/>
          <a:stretch>
            <a:fillRect/>
          </a:stretch>
        </p:blipFill>
        <p:spPr bwMode="auto">
          <a:xfrm rot="574784">
            <a:off x="16455431" y="382669"/>
            <a:ext cx="7645306" cy="3926144"/>
          </a:xfrm>
          <a:prstGeom prst="rect">
            <a:avLst/>
          </a:prstGeom>
          <a:noFill/>
          <a:ln>
            <a:noFill/>
          </a:ln>
        </p:spPr>
      </p:pic>
    </p:spTree>
    <p:extLst>
      <p:ext uri="{BB962C8B-B14F-4D97-AF65-F5344CB8AC3E}">
        <p14:creationId xmlns:p14="http://schemas.microsoft.com/office/powerpoint/2010/main" val="176116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5" name="Sisällön paikkamerkki 4"/>
          <p:cNvSpPr>
            <a:spLocks noGrp="1"/>
          </p:cNvSpPr>
          <p:nvPr>
            <p:ph sz="half" idx="1"/>
          </p:nvPr>
        </p:nvSpPr>
        <p:spPr>
          <a:xfrm>
            <a:off x="12320397" y="2204588"/>
            <a:ext cx="10385724" cy="5111406"/>
          </a:xfrm>
          <a:ln w="28575">
            <a:solidFill>
              <a:schemeClr val="tx1"/>
            </a:solidFill>
          </a:ln>
        </p:spPr>
        <p:txBody>
          <a:bodyPr vert="horz" lIns="359977" tIns="359977" rIns="359977" bIns="359977" rtlCol="0" anchor="t">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indent="0">
              <a:buNone/>
            </a:pPr>
            <a:r>
              <a:rPr lang="fi-FI" sz="5400" b="1"/>
              <a:t>Taide- ja taitoaine </a:t>
            </a:r>
            <a:r>
              <a:rPr lang="fi-FI" sz="5400"/>
              <a:t>1vvt (</a:t>
            </a:r>
            <a:r>
              <a:rPr lang="fi-FI" sz="5400" err="1"/>
              <a:t>xtt</a:t>
            </a:r>
            <a:r>
              <a:rPr lang="fi-FI" sz="5400"/>
              <a:t>-etuliite Wilman työjärjestyksessä)</a:t>
            </a:r>
            <a:br>
              <a:rPr lang="fi-FI" sz="5400"/>
            </a:br>
            <a:br>
              <a:rPr lang="fi-FI" sz="5400"/>
            </a:br>
            <a:r>
              <a:rPr lang="fi-FI" sz="4400"/>
              <a:t>Arvioidaan osana yhteisen aineen arvosanaa.</a:t>
            </a:r>
            <a:endParaRPr lang="fi-FI" sz="4400">
              <a:cs typeface="Calibri"/>
            </a:endParaRPr>
          </a:p>
        </p:txBody>
      </p:sp>
      <p:sp>
        <p:nvSpPr>
          <p:cNvPr id="6" name="Sisällön paikkamerkki 5"/>
          <p:cNvSpPr>
            <a:spLocks noGrp="1"/>
          </p:cNvSpPr>
          <p:nvPr>
            <p:ph sz="half" idx="2"/>
          </p:nvPr>
        </p:nvSpPr>
        <p:spPr>
          <a:xfrm>
            <a:off x="12343596" y="7537299"/>
            <a:ext cx="10380244" cy="5634849"/>
          </a:xfrm>
          <a:ln w="28575">
            <a:solidFill>
              <a:schemeClr val="tx1"/>
            </a:solidFill>
          </a:ln>
        </p:spPr>
        <p:txBody>
          <a:bodyPr vert="horz" lIns="359977" tIns="359977" rIns="359977" bIns="359977" rtlCol="0" anchor="t">
            <a:no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indent="0">
              <a:buNone/>
            </a:pPr>
            <a:r>
              <a:rPr lang="fi-FI" sz="5400" b="1"/>
              <a:t>Valinnainen aine</a:t>
            </a:r>
            <a:r>
              <a:rPr lang="fi-FI" sz="5400"/>
              <a:t> 1vvt (x-etuliite Wilman työjärjestyksessä)</a:t>
            </a:r>
            <a:br>
              <a:rPr lang="fi-FI" sz="5400"/>
            </a:br>
            <a:br>
              <a:rPr lang="fi-FI" sz="5400"/>
            </a:br>
            <a:r>
              <a:rPr lang="fi-FI" sz="4400"/>
              <a:t>Arvioidaan hyväksytty/hylätty</a:t>
            </a:r>
            <a:endParaRPr lang="fi-FI" sz="4400">
              <a:cs typeface="Calibri"/>
            </a:endParaRPr>
          </a:p>
          <a:p>
            <a:pPr marL="0" indent="0">
              <a:lnSpc>
                <a:spcPct val="100000"/>
              </a:lnSpc>
              <a:spcBef>
                <a:spcPts val="0"/>
              </a:spcBef>
              <a:buNone/>
            </a:pPr>
            <a:r>
              <a:rPr lang="fi-FI" sz="4400"/>
              <a:t>- Oma rivi todistuksessa</a:t>
            </a:r>
            <a:br>
              <a:rPr lang="fi-FI" sz="4400"/>
            </a:br>
            <a:r>
              <a:rPr lang="fi-FI" sz="4400"/>
              <a:t>- Voi korottaa yhteisen aineen arvosanaa</a:t>
            </a:r>
            <a:endParaRPr lang="fi-FI" sz="4400">
              <a:cs typeface="Calibri"/>
            </a:endParaRPr>
          </a:p>
        </p:txBody>
      </p:sp>
      <p:sp>
        <p:nvSpPr>
          <p:cNvPr id="7" name="Sisällön paikkamerkki 4"/>
          <p:cNvSpPr txBox="1">
            <a:spLocks/>
          </p:cNvSpPr>
          <p:nvPr/>
        </p:nvSpPr>
        <p:spPr>
          <a:xfrm>
            <a:off x="1676289" y="2207746"/>
            <a:ext cx="10362525" cy="5097418"/>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359977" tIns="359977" rIns="359977" bIns="359977" rtlCol="0" anchor="t">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fi-FI" sz="5400" b="1"/>
              <a:t>Taide- ja taitoaine</a:t>
            </a:r>
            <a:r>
              <a:rPr lang="fi-FI" sz="5400"/>
              <a:t> 2vvt (</a:t>
            </a:r>
            <a:r>
              <a:rPr lang="fi-FI" sz="5400" err="1"/>
              <a:t>tt</a:t>
            </a:r>
            <a:r>
              <a:rPr lang="fi-FI" sz="5400"/>
              <a:t>-etuliite Wilman työjärjestyksessä)</a:t>
            </a:r>
            <a:endParaRPr lang="fi-FI" sz="4800">
              <a:cs typeface="Calibri"/>
            </a:endParaRPr>
          </a:p>
          <a:p>
            <a:br>
              <a:rPr lang="fi-FI" sz="4800"/>
            </a:br>
            <a:r>
              <a:rPr lang="fi-FI" sz="4400"/>
              <a:t>Arvioidaan osana yhteisen aineen (esim. kuvataide) arvosanaa.</a:t>
            </a:r>
            <a:endParaRPr lang="fi-FI" sz="4400">
              <a:cs typeface="Calibri"/>
            </a:endParaRPr>
          </a:p>
        </p:txBody>
      </p:sp>
      <p:sp>
        <p:nvSpPr>
          <p:cNvPr id="8" name="Sisällön paikkamerkki 5"/>
          <p:cNvSpPr txBox="1">
            <a:spLocks/>
          </p:cNvSpPr>
          <p:nvPr/>
        </p:nvSpPr>
        <p:spPr>
          <a:xfrm>
            <a:off x="1676291" y="7546106"/>
            <a:ext cx="10362525" cy="5632782"/>
          </a:xfrm>
          <a:prstGeom prst="rect">
            <a:avLst/>
          </a:prstGeom>
          <a:ln w="28575">
            <a:solidFill>
              <a:schemeClr val="tx1"/>
            </a:solidFill>
          </a:ln>
        </p:spPr>
        <p:txBody>
          <a:bodyPr vert="horz" lIns="359977" tIns="359977" rIns="359977" bIns="359977" rtlCol="0" anchor="t">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buFont typeface="Arial" panose="020B0604020202020204" pitchFamily="34" charset="0"/>
            </a:pPr>
            <a:r>
              <a:rPr lang="fi-FI" sz="5400" b="1"/>
              <a:t>Valinnainen aine </a:t>
            </a:r>
            <a:r>
              <a:rPr lang="fi-FI" sz="5400"/>
              <a:t>2vvt (v-etuliite Wilman työjärjestyksessä)</a:t>
            </a:r>
            <a:br>
              <a:rPr lang="fi-FI" sz="5400"/>
            </a:br>
            <a:br>
              <a:rPr lang="fi-FI" sz="5400"/>
            </a:br>
            <a:r>
              <a:rPr lang="fi-FI" sz="4400"/>
              <a:t>Arvioidaan erillisellä numerolla</a:t>
            </a:r>
            <a:br>
              <a:rPr lang="fi-FI" sz="4400"/>
            </a:br>
            <a:r>
              <a:rPr lang="fi-FI" sz="4400"/>
              <a:t>- Oma rivi todistuksessa</a:t>
            </a:r>
            <a:endParaRPr lang="fi-FI" sz="4400">
              <a:cs typeface="Calibri"/>
            </a:endParaRPr>
          </a:p>
        </p:txBody>
      </p:sp>
      <p:sp>
        <p:nvSpPr>
          <p:cNvPr id="2" name="Otsikko 3">
            <a:extLst>
              <a:ext uri="{FF2B5EF4-FFF2-40B4-BE49-F238E27FC236}">
                <a16:creationId xmlns:a16="http://schemas.microsoft.com/office/drawing/2014/main" id="{718DDC28-CDA6-4794-826C-CEDEE1572683}"/>
              </a:ext>
            </a:extLst>
          </p:cNvPr>
          <p:cNvSpPr txBox="1">
            <a:spLocks/>
          </p:cNvSpPr>
          <p:nvPr/>
        </p:nvSpPr>
        <p:spPr>
          <a:xfrm>
            <a:off x="1679832" y="528122"/>
            <a:ext cx="21029831" cy="1369395"/>
          </a:xfrm>
          <a:prstGeom prst="rect">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182868" tIns="91434" rIns="182868" bIns="91434" rtlCol="0" anchor="ctr">
            <a:normAutofit fontScale="97500"/>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r>
              <a:rPr lang="fi-FI" sz="7200" b="1"/>
              <a:t>Valinnaisaineiden arviointi</a:t>
            </a:r>
          </a:p>
        </p:txBody>
      </p:sp>
    </p:spTree>
    <p:extLst>
      <p:ext uri="{BB962C8B-B14F-4D97-AF65-F5344CB8AC3E}">
        <p14:creationId xmlns:p14="http://schemas.microsoft.com/office/powerpoint/2010/main" val="941214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B9D9DC-6BBE-BA91-01F0-513EA28A420F}"/>
              </a:ext>
            </a:extLst>
          </p:cNvPr>
          <p:cNvSpPr>
            <a:spLocks noGrp="1"/>
          </p:cNvSpPr>
          <p:nvPr>
            <p:ph type="title"/>
          </p:nvPr>
        </p:nvSpPr>
        <p:spPr/>
        <p:txBody>
          <a:bodyPr/>
          <a:lstStyle/>
          <a:p>
            <a:r>
              <a:rPr lang="fi-FI"/>
              <a:t>Musiikin valinnainen kurssi (2vvt)</a:t>
            </a:r>
          </a:p>
        </p:txBody>
      </p:sp>
      <p:sp>
        <p:nvSpPr>
          <p:cNvPr id="4" name="Sisällön paikkamerkki 3">
            <a:extLst>
              <a:ext uri="{FF2B5EF4-FFF2-40B4-BE49-F238E27FC236}">
                <a16:creationId xmlns:a16="http://schemas.microsoft.com/office/drawing/2014/main" id="{31275271-448D-BF6F-43F6-B2FD7D3C3E1D}"/>
              </a:ext>
            </a:extLst>
          </p:cNvPr>
          <p:cNvSpPr>
            <a:spLocks noGrp="1"/>
          </p:cNvSpPr>
          <p:nvPr>
            <p:ph idx="1"/>
          </p:nvPr>
        </p:nvSpPr>
        <p:spPr>
          <a:xfrm>
            <a:off x="1246094" y="4031947"/>
            <a:ext cx="10101610" cy="7058944"/>
          </a:xfrm>
        </p:spPr>
        <p:txBody>
          <a:bodyPr vert="horz" lIns="0" tIns="0" rIns="0" bIns="0" rtlCol="0" anchor="t">
            <a:noAutofit/>
          </a:bodyPr>
          <a:lstStyle/>
          <a:p>
            <a:pPr marL="0" indent="0">
              <a:buNone/>
            </a:pPr>
            <a:r>
              <a:rPr lang="fi-FI" sz="3600">
                <a:latin typeface="Franklin Gothic Book"/>
                <a:cs typeface="Times New Roman"/>
              </a:rPr>
              <a:t>Bändisoittoa ja laulua syventäen. Bändisoittimet (rummut, basso, kitara, koskettimet) ja niiden soittotekniikat oppilaiden taitotaso huomioiden ja eriyttäen. Populaarimusiikin tyylilajeihin tutustutaan käytännön soittotehtävien kautta. Nuottikuvan tunteminen ja lukeminen. Oppilailla on halutessaan mahdollisuus olla mukana ja esiintyä koulun juhlissa, konsertissa tai muussa musiikkiprojektissa.</a:t>
            </a:r>
            <a:endParaRPr lang="fi-FI" sz="3600">
              <a:latin typeface="Franklin Gothic Book"/>
            </a:endParaRPr>
          </a:p>
        </p:txBody>
      </p:sp>
      <p:sp>
        <p:nvSpPr>
          <p:cNvPr id="6" name="Päivämäärän paikkamerkki 5">
            <a:extLst>
              <a:ext uri="{FF2B5EF4-FFF2-40B4-BE49-F238E27FC236}">
                <a16:creationId xmlns:a16="http://schemas.microsoft.com/office/drawing/2014/main" id="{771B01ED-BCAE-14D6-281F-778C5808EDD3}"/>
              </a:ext>
            </a:extLst>
          </p:cNvPr>
          <p:cNvSpPr>
            <a:spLocks noGrp="1"/>
          </p:cNvSpPr>
          <p:nvPr>
            <p:ph type="dt" sz="half" idx="10"/>
          </p:nvPr>
        </p:nvSpPr>
        <p:spPr/>
        <p:txBody>
          <a:bodyPr/>
          <a:lstStyle/>
          <a:p>
            <a:fld id="{F5D78AB0-1E3E-4BE6-905A-ACD381D1CF8B}" type="datetime1">
              <a:rPr lang="fi-FI" smtClean="0"/>
              <a:t>19.2.2025</a:t>
            </a:fld>
            <a:endParaRPr lang="fi-FI"/>
          </a:p>
        </p:txBody>
      </p:sp>
      <p:sp>
        <p:nvSpPr>
          <p:cNvPr id="7" name="Dian numeron paikkamerkki 6">
            <a:extLst>
              <a:ext uri="{FF2B5EF4-FFF2-40B4-BE49-F238E27FC236}">
                <a16:creationId xmlns:a16="http://schemas.microsoft.com/office/drawing/2014/main" id="{8006C5B4-9E86-D20D-AD25-84F9601AB7E6}"/>
              </a:ext>
            </a:extLst>
          </p:cNvPr>
          <p:cNvSpPr>
            <a:spLocks noGrp="1"/>
          </p:cNvSpPr>
          <p:nvPr>
            <p:ph type="sldNum" sz="quarter" idx="12"/>
          </p:nvPr>
        </p:nvSpPr>
        <p:spPr/>
        <p:txBody>
          <a:bodyPr/>
          <a:lstStyle/>
          <a:p>
            <a:fld id="{31160B98-140E-4345-B1A3-2A7247C42973}" type="slidenum">
              <a:rPr lang="fi-FI" smtClean="0"/>
              <a:t>30</a:t>
            </a:fld>
            <a:endParaRPr lang="fi-FI"/>
          </a:p>
        </p:txBody>
      </p:sp>
      <p:pic>
        <p:nvPicPr>
          <p:cNvPr id="10" name="Picture Placeholder 9">
            <a:extLst>
              <a:ext uri="{FF2B5EF4-FFF2-40B4-BE49-F238E27FC236}">
                <a16:creationId xmlns:a16="http://schemas.microsoft.com/office/drawing/2014/main" id="{6C5B3DDB-4914-65FC-144A-693209B27D49}"/>
              </a:ext>
            </a:extLst>
          </p:cNvPr>
          <p:cNvPicPr>
            <a:picLocks noGrp="1" noChangeAspect="1"/>
          </p:cNvPicPr>
          <p:nvPr>
            <p:ph type="pic" sz="quarter" idx="16"/>
          </p:nvPr>
        </p:nvPicPr>
        <p:blipFill>
          <a:blip r:embed="rId2"/>
          <a:srcRect l="15686" r="15686"/>
          <a:stretch/>
        </p:blipFill>
        <p:spPr>
          <a:xfrm>
            <a:off x="13509044" y="3076479"/>
            <a:ext cx="9137913" cy="6096000"/>
          </a:xfrm>
        </p:spPr>
      </p:pic>
    </p:spTree>
    <p:extLst>
      <p:ext uri="{BB962C8B-B14F-4D97-AF65-F5344CB8AC3E}">
        <p14:creationId xmlns:p14="http://schemas.microsoft.com/office/powerpoint/2010/main" val="333868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2E5B-EF74-561B-42A8-CE65A9732040}"/>
              </a:ext>
            </a:extLst>
          </p:cNvPr>
          <p:cNvSpPr>
            <a:spLocks noGrp="1"/>
          </p:cNvSpPr>
          <p:nvPr>
            <p:ph type="ctrTitle"/>
          </p:nvPr>
        </p:nvSpPr>
        <p:spPr/>
        <p:txBody>
          <a:bodyPr/>
          <a:lstStyle/>
          <a:p>
            <a:r>
              <a:rPr lang="en-US" err="1"/>
              <a:t>Lyhyt</a:t>
            </a:r>
            <a:r>
              <a:rPr lang="en-US"/>
              <a:t> </a:t>
            </a:r>
            <a:r>
              <a:rPr lang="en-US" err="1"/>
              <a:t>valinnainen</a:t>
            </a:r>
            <a:r>
              <a:rPr lang="en-US"/>
              <a:t> (XV)</a:t>
            </a:r>
          </a:p>
        </p:txBody>
      </p:sp>
      <p:sp>
        <p:nvSpPr>
          <p:cNvPr id="4" name="Date Placeholder 3">
            <a:extLst>
              <a:ext uri="{FF2B5EF4-FFF2-40B4-BE49-F238E27FC236}">
                <a16:creationId xmlns:a16="http://schemas.microsoft.com/office/drawing/2014/main" id="{FF1B0CFB-A3FF-20F1-348C-748C2460441E}"/>
              </a:ext>
            </a:extLst>
          </p:cNvPr>
          <p:cNvSpPr>
            <a:spLocks noGrp="1"/>
          </p:cNvSpPr>
          <p:nvPr>
            <p:ph type="dt" sz="half" idx="10"/>
          </p:nvPr>
        </p:nvSpPr>
        <p:spPr/>
        <p:txBody>
          <a:bodyPr/>
          <a:lstStyle/>
          <a:p>
            <a:fld id="{0DB9C281-D145-4239-893C-911D8D6D65AF}" type="datetime1">
              <a:rPr lang="fi-FI" smtClean="0"/>
              <a:t>19.2.2025</a:t>
            </a:fld>
            <a:endParaRPr lang="fi-FI"/>
          </a:p>
        </p:txBody>
      </p:sp>
      <p:sp>
        <p:nvSpPr>
          <p:cNvPr id="5" name="Text Placeholder 4">
            <a:extLst>
              <a:ext uri="{FF2B5EF4-FFF2-40B4-BE49-F238E27FC236}">
                <a16:creationId xmlns:a16="http://schemas.microsoft.com/office/drawing/2014/main" id="{910D0BBD-406F-4642-164A-F580FAD9A0F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8839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97EC0-AA02-5C06-DD2D-27DD190A24D0}"/>
              </a:ext>
            </a:extLst>
          </p:cNvPr>
          <p:cNvSpPr>
            <a:spLocks noGrp="1"/>
          </p:cNvSpPr>
          <p:nvPr>
            <p:ph type="title"/>
          </p:nvPr>
        </p:nvSpPr>
        <p:spPr/>
        <p:txBody>
          <a:bodyPr/>
          <a:lstStyle/>
          <a:p>
            <a:r>
              <a:rPr lang="en-US" err="1"/>
              <a:t>Kotitalouden</a:t>
            </a:r>
            <a:r>
              <a:rPr lang="en-US"/>
              <a:t> </a:t>
            </a:r>
            <a:r>
              <a:rPr lang="en-US" err="1"/>
              <a:t>pohjoismainen</a:t>
            </a:r>
            <a:r>
              <a:rPr lang="en-US"/>
              <a:t> </a:t>
            </a:r>
            <a:r>
              <a:rPr lang="en-US" err="1"/>
              <a:t>leivonta</a:t>
            </a:r>
            <a:r>
              <a:rPr lang="en-US"/>
              <a:t> (1vvt)</a:t>
            </a:r>
          </a:p>
        </p:txBody>
      </p:sp>
      <p:sp>
        <p:nvSpPr>
          <p:cNvPr id="4" name="Content Placeholder 3">
            <a:extLst>
              <a:ext uri="{FF2B5EF4-FFF2-40B4-BE49-F238E27FC236}">
                <a16:creationId xmlns:a16="http://schemas.microsoft.com/office/drawing/2014/main" id="{15DAA0C1-D2EA-65B7-9269-18F31FF715AA}"/>
              </a:ext>
            </a:extLst>
          </p:cNvPr>
          <p:cNvSpPr>
            <a:spLocks noGrp="1"/>
          </p:cNvSpPr>
          <p:nvPr>
            <p:ph idx="1"/>
          </p:nvPr>
        </p:nvSpPr>
        <p:spPr/>
        <p:txBody>
          <a:bodyPr vert="horz" lIns="0" tIns="0" rIns="0" bIns="0" rtlCol="0" anchor="t">
            <a:noAutofit/>
          </a:bodyPr>
          <a:lstStyle/>
          <a:p>
            <a:pPr marL="0" indent="0">
              <a:buNone/>
            </a:pPr>
            <a:r>
              <a:rPr lang="en-US" sz="4400" err="1">
                <a:latin typeface="Franklin Gothic Book"/>
                <a:ea typeface="Calibri"/>
                <a:cs typeface="Calibri"/>
              </a:rPr>
              <a:t>Kurssin</a:t>
            </a:r>
            <a:r>
              <a:rPr lang="en-US" sz="4400">
                <a:latin typeface="Franklin Gothic Book"/>
                <a:ea typeface="Calibri"/>
                <a:cs typeface="Calibri"/>
              </a:rPr>
              <a:t> </a:t>
            </a:r>
            <a:r>
              <a:rPr lang="en-US" sz="4400" err="1">
                <a:latin typeface="Franklin Gothic Book"/>
                <a:ea typeface="Calibri"/>
                <a:cs typeface="Calibri"/>
              </a:rPr>
              <a:t>aikana</a:t>
            </a:r>
            <a:r>
              <a:rPr lang="en-US" sz="4400">
                <a:latin typeface="Franklin Gothic Book"/>
                <a:ea typeface="Calibri"/>
                <a:cs typeface="Calibri"/>
              </a:rPr>
              <a:t> </a:t>
            </a:r>
            <a:r>
              <a:rPr lang="en-US" sz="4400" err="1">
                <a:latin typeface="Franklin Gothic Book"/>
                <a:ea typeface="Calibri"/>
                <a:cs typeface="Calibri"/>
              </a:rPr>
              <a:t>kerrataan</a:t>
            </a:r>
            <a:r>
              <a:rPr lang="en-US" sz="4400">
                <a:latin typeface="Franklin Gothic Book"/>
                <a:ea typeface="Calibri"/>
                <a:cs typeface="Calibri"/>
              </a:rPr>
              <a:t> </a:t>
            </a:r>
            <a:r>
              <a:rPr lang="en-US" sz="4400" err="1">
                <a:latin typeface="Franklin Gothic Book"/>
                <a:ea typeface="Calibri"/>
                <a:cs typeface="Calibri"/>
              </a:rPr>
              <a:t>leivonnan</a:t>
            </a:r>
            <a:r>
              <a:rPr lang="en-US" sz="4400">
                <a:latin typeface="Franklin Gothic Book"/>
                <a:ea typeface="Calibri"/>
                <a:cs typeface="Calibri"/>
              </a:rPr>
              <a:t> </a:t>
            </a:r>
            <a:r>
              <a:rPr lang="en-US" sz="4400" err="1">
                <a:latin typeface="Franklin Gothic Book"/>
                <a:ea typeface="Calibri"/>
                <a:cs typeface="Calibri"/>
              </a:rPr>
              <a:t>perusteita</a:t>
            </a:r>
            <a:r>
              <a:rPr lang="en-US" sz="4400">
                <a:latin typeface="Franklin Gothic Book"/>
                <a:ea typeface="Calibri"/>
                <a:cs typeface="Calibri"/>
              </a:rPr>
              <a:t> ja </a:t>
            </a:r>
            <a:r>
              <a:rPr lang="en-US" sz="4400" err="1">
                <a:latin typeface="Franklin Gothic Book"/>
                <a:ea typeface="Calibri"/>
                <a:cs typeface="Calibri"/>
              </a:rPr>
              <a:t>tehdään</a:t>
            </a:r>
            <a:r>
              <a:rPr lang="en-US" sz="4400">
                <a:latin typeface="Franklin Gothic Book"/>
                <a:ea typeface="Calibri"/>
                <a:cs typeface="Calibri"/>
              </a:rPr>
              <a:t> </a:t>
            </a:r>
            <a:r>
              <a:rPr lang="en-US" sz="4400" err="1">
                <a:latin typeface="Franklin Gothic Book"/>
                <a:ea typeface="Calibri"/>
                <a:cs typeface="Calibri"/>
              </a:rPr>
              <a:t>erilaisia</a:t>
            </a:r>
            <a:r>
              <a:rPr lang="en-US" sz="4400">
                <a:latin typeface="Franklin Gothic Book"/>
                <a:ea typeface="Calibri"/>
                <a:cs typeface="Calibri"/>
              </a:rPr>
              <a:t> </a:t>
            </a:r>
            <a:r>
              <a:rPr lang="en-US" sz="4400" err="1">
                <a:latin typeface="Franklin Gothic Book"/>
                <a:ea typeface="Calibri"/>
                <a:cs typeface="Calibri"/>
              </a:rPr>
              <a:t>suomalaisia</a:t>
            </a:r>
            <a:r>
              <a:rPr lang="en-US" sz="4400">
                <a:latin typeface="Franklin Gothic Book"/>
                <a:ea typeface="Calibri"/>
                <a:cs typeface="Calibri"/>
              </a:rPr>
              <a:t> ja </a:t>
            </a:r>
            <a:r>
              <a:rPr lang="en-US" sz="4400" err="1">
                <a:latin typeface="Franklin Gothic Book"/>
                <a:ea typeface="Calibri"/>
                <a:cs typeface="Calibri"/>
              </a:rPr>
              <a:t>pohjoismaisia</a:t>
            </a:r>
            <a:r>
              <a:rPr lang="en-US" sz="4400">
                <a:latin typeface="Franklin Gothic Book"/>
                <a:ea typeface="Calibri"/>
                <a:cs typeface="Calibri"/>
              </a:rPr>
              <a:t> </a:t>
            </a:r>
            <a:r>
              <a:rPr lang="en-US" sz="4400" err="1">
                <a:latin typeface="Franklin Gothic Book"/>
                <a:ea typeface="Calibri"/>
                <a:cs typeface="Calibri"/>
              </a:rPr>
              <a:t>suolaisia</a:t>
            </a:r>
            <a:r>
              <a:rPr lang="en-US" sz="4400">
                <a:latin typeface="Franklin Gothic Book"/>
                <a:ea typeface="Calibri"/>
                <a:cs typeface="Calibri"/>
              </a:rPr>
              <a:t> ja </a:t>
            </a:r>
            <a:r>
              <a:rPr lang="en-US" sz="4400" err="1">
                <a:latin typeface="Franklin Gothic Book"/>
                <a:ea typeface="Calibri"/>
                <a:cs typeface="Calibri"/>
              </a:rPr>
              <a:t>makeita</a:t>
            </a:r>
            <a:r>
              <a:rPr lang="en-US" sz="4400">
                <a:latin typeface="Franklin Gothic Book"/>
                <a:ea typeface="Calibri"/>
                <a:cs typeface="Calibri"/>
              </a:rPr>
              <a:t> </a:t>
            </a:r>
            <a:r>
              <a:rPr lang="en-US" sz="4400" err="1">
                <a:latin typeface="Franklin Gothic Book"/>
                <a:ea typeface="Calibri"/>
                <a:cs typeface="Calibri"/>
              </a:rPr>
              <a:t>leivonnaisia</a:t>
            </a:r>
            <a:r>
              <a:rPr lang="en-US" sz="4400">
                <a:latin typeface="Franklin Gothic Book"/>
                <a:ea typeface="Calibri"/>
                <a:cs typeface="Calibri"/>
              </a:rPr>
              <a:t> </a:t>
            </a:r>
            <a:r>
              <a:rPr lang="en-US" sz="4400" err="1">
                <a:latin typeface="Franklin Gothic Book"/>
                <a:ea typeface="Calibri"/>
                <a:cs typeface="Calibri"/>
              </a:rPr>
              <a:t>mutakakusta</a:t>
            </a:r>
            <a:r>
              <a:rPr lang="en-US" sz="4400">
                <a:latin typeface="Franklin Gothic Book"/>
                <a:ea typeface="Calibri"/>
                <a:cs typeface="Calibri"/>
              </a:rPr>
              <a:t> </a:t>
            </a:r>
            <a:r>
              <a:rPr lang="en-US" sz="4400" err="1">
                <a:latin typeface="Franklin Gothic Book"/>
                <a:ea typeface="Calibri"/>
                <a:cs typeface="Calibri"/>
              </a:rPr>
              <a:t>siemennäkkäriin</a:t>
            </a:r>
            <a:r>
              <a:rPr lang="en-US" sz="4400">
                <a:latin typeface="Franklin Gothic Book"/>
                <a:ea typeface="Calibri"/>
                <a:cs typeface="Calibri"/>
              </a:rPr>
              <a:t>.</a:t>
            </a:r>
          </a:p>
          <a:p>
            <a:endParaRPr lang="en-US" sz="3600">
              <a:solidFill>
                <a:srgbClr val="FF0000"/>
              </a:solidFill>
            </a:endParaRPr>
          </a:p>
          <a:p>
            <a:endParaRPr lang="en-US" sz="3600">
              <a:solidFill>
                <a:srgbClr val="FF0000"/>
              </a:solidFill>
            </a:endParaRPr>
          </a:p>
          <a:p>
            <a:pPr marL="0" indent="0">
              <a:buNone/>
            </a:pPr>
            <a:endParaRPr lang="en-US" sz="3600">
              <a:solidFill>
                <a:srgbClr val="FF0000"/>
              </a:solidFill>
            </a:endParaRPr>
          </a:p>
        </p:txBody>
      </p:sp>
      <p:sp>
        <p:nvSpPr>
          <p:cNvPr id="5" name="Picture Placeholder 4">
            <a:extLst>
              <a:ext uri="{FF2B5EF4-FFF2-40B4-BE49-F238E27FC236}">
                <a16:creationId xmlns:a16="http://schemas.microsoft.com/office/drawing/2014/main" id="{B0790C58-BDC3-2D71-943A-880BFF99C95E}"/>
              </a:ext>
            </a:extLst>
          </p:cNvPr>
          <p:cNvSpPr>
            <a:spLocks noGrp="1"/>
          </p:cNvSpPr>
          <p:nvPr>
            <p:ph type="pic" sz="quarter" idx="15"/>
          </p:nvPr>
        </p:nvSpPr>
        <p:spPr/>
      </p:sp>
      <p:sp>
        <p:nvSpPr>
          <p:cNvPr id="6" name="Date Placeholder 5">
            <a:extLst>
              <a:ext uri="{FF2B5EF4-FFF2-40B4-BE49-F238E27FC236}">
                <a16:creationId xmlns:a16="http://schemas.microsoft.com/office/drawing/2014/main" id="{D313222A-EC2B-00F4-1D16-7DA1D2036D82}"/>
              </a:ext>
            </a:extLst>
          </p:cNvPr>
          <p:cNvSpPr>
            <a:spLocks noGrp="1"/>
          </p:cNvSpPr>
          <p:nvPr>
            <p:ph type="dt" sz="half" idx="10"/>
          </p:nvPr>
        </p:nvSpPr>
        <p:spPr/>
        <p:txBody>
          <a:bodyPr/>
          <a:lstStyle/>
          <a:p>
            <a:fld id="{C4673D76-C008-4D4E-A6B8-CD16E652CAD2}" type="datetime1">
              <a:rPr lang="fi-FI" smtClean="0"/>
              <a:t>19.2.2025</a:t>
            </a:fld>
            <a:endParaRPr lang="fi-FI"/>
          </a:p>
        </p:txBody>
      </p:sp>
      <p:sp>
        <p:nvSpPr>
          <p:cNvPr id="7" name="Slide Number Placeholder 6">
            <a:extLst>
              <a:ext uri="{FF2B5EF4-FFF2-40B4-BE49-F238E27FC236}">
                <a16:creationId xmlns:a16="http://schemas.microsoft.com/office/drawing/2014/main" id="{CE5A13AC-6967-2E51-F33B-693594EFBFE7}"/>
              </a:ext>
            </a:extLst>
          </p:cNvPr>
          <p:cNvSpPr>
            <a:spLocks noGrp="1"/>
          </p:cNvSpPr>
          <p:nvPr>
            <p:ph type="sldNum" sz="quarter" idx="12"/>
          </p:nvPr>
        </p:nvSpPr>
        <p:spPr/>
        <p:txBody>
          <a:bodyPr/>
          <a:lstStyle/>
          <a:p>
            <a:fld id="{31160B98-140E-4345-B1A3-2A7247C42973}" type="slidenum">
              <a:rPr lang="fi-FI" smtClean="0"/>
              <a:t>32</a:t>
            </a:fld>
            <a:endParaRPr lang="fi-FI"/>
          </a:p>
        </p:txBody>
      </p:sp>
      <p:pic>
        <p:nvPicPr>
          <p:cNvPr id="9" name="Content Placeholder 2">
            <a:extLst>
              <a:ext uri="{FF2B5EF4-FFF2-40B4-BE49-F238E27FC236}">
                <a16:creationId xmlns:a16="http://schemas.microsoft.com/office/drawing/2014/main" id="{4D5A08F3-E707-37CB-94C1-34C77ADFF466}"/>
              </a:ext>
            </a:extLst>
          </p:cNvPr>
          <p:cNvPicPr>
            <a:picLocks noChangeAspect="1"/>
          </p:cNvPicPr>
          <p:nvPr/>
        </p:nvPicPr>
        <p:blipFill>
          <a:blip r:embed="rId2"/>
          <a:stretch>
            <a:fillRect/>
          </a:stretch>
        </p:blipFill>
        <p:spPr>
          <a:xfrm>
            <a:off x="12052052" y="3812229"/>
            <a:ext cx="11110968" cy="8626268"/>
          </a:xfrm>
          <a:prstGeom prst="rect">
            <a:avLst/>
          </a:prstGeom>
        </p:spPr>
      </p:pic>
    </p:spTree>
    <p:extLst>
      <p:ext uri="{BB962C8B-B14F-4D97-AF65-F5344CB8AC3E}">
        <p14:creationId xmlns:p14="http://schemas.microsoft.com/office/powerpoint/2010/main" val="448775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6D9F1FA-4121-75DD-D2B0-2C97ADC511A1}"/>
              </a:ext>
            </a:extLst>
          </p:cNvPr>
          <p:cNvSpPr>
            <a:spLocks noGrp="1"/>
          </p:cNvSpPr>
          <p:nvPr>
            <p:ph type="title"/>
          </p:nvPr>
        </p:nvSpPr>
        <p:spPr>
          <a:xfrm>
            <a:off x="1246094" y="1530314"/>
            <a:ext cx="21900777" cy="1094014"/>
          </a:xfrm>
        </p:spPr>
        <p:txBody>
          <a:bodyPr/>
          <a:lstStyle/>
          <a:p>
            <a:r>
              <a:rPr lang="en-US" err="1">
                <a:ea typeface="+mj-lt"/>
                <a:cs typeface="+mj-lt"/>
              </a:rPr>
              <a:t>Tekninentyö</a:t>
            </a:r>
            <a:r>
              <a:rPr lang="en-US">
                <a:ea typeface="+mj-lt"/>
                <a:cs typeface="+mj-lt"/>
              </a:rPr>
              <a:t> </a:t>
            </a:r>
            <a:r>
              <a:rPr lang="en-US" err="1">
                <a:ea typeface="+mj-lt"/>
                <a:cs typeface="+mj-lt"/>
              </a:rPr>
              <a:t>puukkokurssi</a:t>
            </a:r>
            <a:r>
              <a:rPr lang="en-US">
                <a:ea typeface="+mj-lt"/>
                <a:cs typeface="+mj-lt"/>
              </a:rPr>
              <a:t> (1vvt)</a:t>
            </a:r>
            <a:endParaRPr lang="fi-FI">
              <a:ea typeface="+mj-lt"/>
              <a:cs typeface="+mj-lt"/>
            </a:endParaRPr>
          </a:p>
        </p:txBody>
      </p:sp>
      <p:sp>
        <p:nvSpPr>
          <p:cNvPr id="23" name="Content Placeholder 2">
            <a:extLst>
              <a:ext uri="{FF2B5EF4-FFF2-40B4-BE49-F238E27FC236}">
                <a16:creationId xmlns:a16="http://schemas.microsoft.com/office/drawing/2014/main" id="{7F6017A4-4FD6-A456-FAE0-5CA8C0FB3CA2}"/>
              </a:ext>
            </a:extLst>
          </p:cNvPr>
          <p:cNvSpPr>
            <a:spLocks noGrp="1"/>
          </p:cNvSpPr>
          <p:nvPr>
            <p:ph idx="1"/>
          </p:nvPr>
        </p:nvSpPr>
        <p:spPr>
          <a:xfrm>
            <a:off x="1238563" y="3304105"/>
            <a:ext cx="10584000" cy="8035200"/>
          </a:xfrm>
        </p:spPr>
        <p:txBody>
          <a:bodyPr vert="horz" lIns="0" tIns="0" rIns="0" bIns="0" rtlCol="0" anchor="t">
            <a:noAutofit/>
          </a:bodyPr>
          <a:lstStyle/>
          <a:p>
            <a:pPr marL="0" indent="0">
              <a:buNone/>
            </a:pPr>
            <a:r>
              <a:rPr lang="fi-FI" sz="3600">
                <a:latin typeface="Franklin Gothic Book"/>
              </a:rPr>
              <a:t>Kurssin aikana valmistat oman suunnitelman mukaan perinteisen suomalaisen työkalun </a:t>
            </a:r>
            <a:r>
              <a:rPr lang="fi-FI" sz="3600" err="1">
                <a:latin typeface="Franklin Gothic Book"/>
              </a:rPr>
              <a:t>nahkatuppeineen</a:t>
            </a:r>
            <a:r>
              <a:rPr lang="fi-FI" sz="3600">
                <a:latin typeface="Franklin Gothic Book"/>
              </a:rPr>
              <a:t>.</a:t>
            </a:r>
            <a:endParaRPr lang="en-US" sz="3600">
              <a:latin typeface="Franklin Gothic Book"/>
            </a:endParaRPr>
          </a:p>
          <a:p>
            <a:pPr marL="0" indent="0">
              <a:buNone/>
            </a:pPr>
            <a:r>
              <a:rPr lang="fi-FI" sz="3600">
                <a:latin typeface="Franklin Gothic Book"/>
              </a:rPr>
              <a:t>Materiaaleina käytetään mm. puuta, nahkaa, luuta, metalleja ja muoveja. </a:t>
            </a:r>
            <a:endParaRPr lang="en-US" sz="3600">
              <a:latin typeface="Franklin Gothic Book"/>
            </a:endParaRPr>
          </a:p>
          <a:p>
            <a:pPr marL="0" indent="0">
              <a:buNone/>
            </a:pPr>
            <a:r>
              <a:rPr lang="fi-FI" sz="3600">
                <a:latin typeface="Franklin Gothic Book"/>
              </a:rPr>
              <a:t>Kurssilla tutustutaan myös erilaisiin puukkoihin, historiaan ja käyttötapoihin.</a:t>
            </a:r>
            <a:r>
              <a:rPr lang="fi-FI" sz="3600">
                <a:latin typeface="Franklin Gothic Book"/>
                <a:ea typeface="Calibri"/>
                <a:cs typeface="Calibri"/>
              </a:rPr>
              <a:t> </a:t>
            </a:r>
            <a:endParaRPr lang="en-US" sz="3600">
              <a:latin typeface="Franklin Gothic Book"/>
            </a:endParaRPr>
          </a:p>
        </p:txBody>
      </p:sp>
      <p:pic>
        <p:nvPicPr>
          <p:cNvPr id="6" name="Sisällön paikkamerkki 5" descr="Kuva, joka sisältää kohteen toimistotarvikkeet, kynä, työkalu, veitsi&#10;&#10;Kuvaus luotu automaattisesti">
            <a:extLst>
              <a:ext uri="{FF2B5EF4-FFF2-40B4-BE49-F238E27FC236}">
                <a16:creationId xmlns:a16="http://schemas.microsoft.com/office/drawing/2014/main" id="{76913D74-79D5-979E-ADD5-C7E79F9956A2}"/>
              </a:ext>
            </a:extLst>
          </p:cNvPr>
          <p:cNvPicPr>
            <a:picLocks noGrp="1" noChangeAspect="1"/>
          </p:cNvPicPr>
          <p:nvPr>
            <p:ph idx="13"/>
          </p:nvPr>
        </p:nvPicPr>
        <p:blipFill>
          <a:blip r:embed="rId2"/>
          <a:stretch>
            <a:fillRect/>
          </a:stretch>
        </p:blipFill>
        <p:spPr>
          <a:xfrm>
            <a:off x="13213866" y="4215000"/>
            <a:ext cx="8687407" cy="6553200"/>
          </a:xfrm>
        </p:spPr>
      </p:pic>
      <p:sp>
        <p:nvSpPr>
          <p:cNvPr id="4" name="Päivämäärän paikkamerkki 3">
            <a:extLst>
              <a:ext uri="{FF2B5EF4-FFF2-40B4-BE49-F238E27FC236}">
                <a16:creationId xmlns:a16="http://schemas.microsoft.com/office/drawing/2014/main" id="{BF82988B-2F6C-4B97-E4FC-82EA092B6F52}"/>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DB9C281-D145-4239-893C-911D8D6D65AF}" type="datetime1">
              <a:rPr lang="fi-FI" smtClean="0"/>
              <a:pPr>
                <a:spcAft>
                  <a:spcPts val="600"/>
                </a:spcAft>
              </a:pPr>
              <a:t>19.2.2025</a:t>
            </a:fld>
            <a:endParaRPr lang="fi-FI"/>
          </a:p>
        </p:txBody>
      </p:sp>
      <p:sp>
        <p:nvSpPr>
          <p:cNvPr id="25" name="Slide Number Placeholder 5">
            <a:extLst>
              <a:ext uri="{FF2B5EF4-FFF2-40B4-BE49-F238E27FC236}">
                <a16:creationId xmlns:a16="http://schemas.microsoft.com/office/drawing/2014/main" id="{199FC2C1-8D4F-865C-CA59-BDA276CC4F68}"/>
              </a:ext>
            </a:extLst>
          </p:cNvPr>
          <p:cNvSpPr>
            <a:spLocks noGrp="1"/>
          </p:cNvSpPr>
          <p:nvPr>
            <p:ph type="sldNum" sz="quarter" idx="12"/>
          </p:nvPr>
        </p:nvSpPr>
        <p:spPr>
          <a:xfrm>
            <a:off x="23047792" y="12783668"/>
            <a:ext cx="771432" cy="569632"/>
          </a:xfrm>
        </p:spPr>
        <p:txBody>
          <a:bodyPr/>
          <a:lstStyle/>
          <a:p>
            <a:pPr>
              <a:spcAft>
                <a:spcPts val="600"/>
              </a:spcAft>
            </a:pPr>
            <a:fld id="{31160B98-140E-4345-B1A3-2A7247C42973}" type="slidenum">
              <a:rPr lang="fi-FI" smtClean="0"/>
              <a:pPr>
                <a:spcAft>
                  <a:spcPts val="600"/>
                </a:spcAft>
              </a:pPr>
              <a:t>33</a:t>
            </a:fld>
            <a:endParaRPr lang="fi-FI"/>
          </a:p>
        </p:txBody>
      </p:sp>
    </p:spTree>
    <p:extLst>
      <p:ext uri="{BB962C8B-B14F-4D97-AF65-F5344CB8AC3E}">
        <p14:creationId xmlns:p14="http://schemas.microsoft.com/office/powerpoint/2010/main" val="2087169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A2B0283-1DB0-F3F3-6A7F-594E14B43DFC}"/>
              </a:ext>
            </a:extLst>
          </p:cNvPr>
          <p:cNvSpPr>
            <a:spLocks noGrp="1"/>
          </p:cNvSpPr>
          <p:nvPr>
            <p:ph type="title"/>
          </p:nvPr>
        </p:nvSpPr>
        <p:spPr>
          <a:xfrm>
            <a:off x="1246094" y="1530314"/>
            <a:ext cx="21900777" cy="1094014"/>
          </a:xfrm>
        </p:spPr>
        <p:txBody>
          <a:bodyPr/>
          <a:lstStyle/>
          <a:p>
            <a:r>
              <a:rPr lang="en-US" err="1">
                <a:ea typeface="+mj-lt"/>
                <a:cs typeface="+mj-lt"/>
              </a:rPr>
              <a:t>Tekstiilityö</a:t>
            </a:r>
            <a:r>
              <a:rPr lang="en-US">
                <a:ea typeface="+mj-lt"/>
                <a:cs typeface="+mj-lt"/>
              </a:rPr>
              <a:t> (1vvt)</a:t>
            </a:r>
            <a:endParaRPr lang="fi-FI"/>
          </a:p>
        </p:txBody>
      </p:sp>
      <p:sp>
        <p:nvSpPr>
          <p:cNvPr id="25" name="Content Placeholder 3">
            <a:extLst>
              <a:ext uri="{FF2B5EF4-FFF2-40B4-BE49-F238E27FC236}">
                <a16:creationId xmlns:a16="http://schemas.microsoft.com/office/drawing/2014/main" id="{5C7D562C-9725-4DC5-42FB-7A7DEBB8D24D}"/>
              </a:ext>
            </a:extLst>
          </p:cNvPr>
          <p:cNvSpPr>
            <a:spLocks noGrp="1"/>
          </p:cNvSpPr>
          <p:nvPr>
            <p:ph idx="13"/>
          </p:nvPr>
        </p:nvSpPr>
        <p:spPr>
          <a:xfrm>
            <a:off x="12265200" y="3474000"/>
            <a:ext cx="10584000" cy="8035200"/>
          </a:xfrm>
        </p:spPr>
        <p:txBody>
          <a:bodyPr vert="horz" lIns="0" tIns="0" rIns="0" bIns="0" rtlCol="0" anchor="t">
            <a:noAutofit/>
          </a:bodyPr>
          <a:lstStyle/>
          <a:p>
            <a:r>
              <a:rPr lang="en-US" err="1"/>
              <a:t>Tähän</a:t>
            </a:r>
            <a:r>
              <a:rPr lang="en-US"/>
              <a:t> </a:t>
            </a:r>
            <a:r>
              <a:rPr lang="en-US" err="1"/>
              <a:t>kuva</a:t>
            </a:r>
            <a:endParaRPr lang="en-US"/>
          </a:p>
        </p:txBody>
      </p:sp>
      <p:sp>
        <p:nvSpPr>
          <p:cNvPr id="4" name="Päivämäärän paikkamerkki 3">
            <a:extLst>
              <a:ext uri="{FF2B5EF4-FFF2-40B4-BE49-F238E27FC236}">
                <a16:creationId xmlns:a16="http://schemas.microsoft.com/office/drawing/2014/main" id="{78C5E66D-C0B2-22B0-B2CC-F3491BE0488E}"/>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DB9C281-D145-4239-893C-911D8D6D65AF}" type="datetime1">
              <a:rPr lang="fi-FI" smtClean="0"/>
              <a:pPr>
                <a:spcAft>
                  <a:spcPts val="600"/>
                </a:spcAft>
              </a:pPr>
              <a:t>19.2.2025</a:t>
            </a:fld>
            <a:endParaRPr lang="fi-FI"/>
          </a:p>
        </p:txBody>
      </p:sp>
      <p:sp>
        <p:nvSpPr>
          <p:cNvPr id="26" name="Slide Number Placeholder 5">
            <a:extLst>
              <a:ext uri="{FF2B5EF4-FFF2-40B4-BE49-F238E27FC236}">
                <a16:creationId xmlns:a16="http://schemas.microsoft.com/office/drawing/2014/main" id="{3DAD5561-0D3D-AA8A-7CAF-66C567537A4D}"/>
              </a:ext>
            </a:extLst>
          </p:cNvPr>
          <p:cNvSpPr>
            <a:spLocks noGrp="1"/>
          </p:cNvSpPr>
          <p:nvPr>
            <p:ph type="sldNum" sz="quarter" idx="12"/>
          </p:nvPr>
        </p:nvSpPr>
        <p:spPr>
          <a:xfrm>
            <a:off x="23047792" y="12783668"/>
            <a:ext cx="771432" cy="569632"/>
          </a:xfrm>
        </p:spPr>
        <p:txBody>
          <a:bodyPr/>
          <a:lstStyle/>
          <a:p>
            <a:pPr>
              <a:spcAft>
                <a:spcPts val="600"/>
              </a:spcAft>
            </a:pPr>
            <a:fld id="{31160B98-140E-4345-B1A3-2A7247C42973}" type="slidenum">
              <a:rPr lang="fi-FI" smtClean="0"/>
              <a:pPr>
                <a:spcAft>
                  <a:spcPts val="600"/>
                </a:spcAft>
              </a:pPr>
              <a:t>34</a:t>
            </a:fld>
            <a:endParaRPr lang="fi-FI"/>
          </a:p>
        </p:txBody>
      </p:sp>
      <p:sp>
        <p:nvSpPr>
          <p:cNvPr id="5" name="Sisällön paikkamerkki 4">
            <a:extLst>
              <a:ext uri="{FF2B5EF4-FFF2-40B4-BE49-F238E27FC236}">
                <a16:creationId xmlns:a16="http://schemas.microsoft.com/office/drawing/2014/main" id="{BE1C6DAB-AED0-1541-0152-697F344A0D9F}"/>
              </a:ext>
            </a:extLst>
          </p:cNvPr>
          <p:cNvSpPr>
            <a:spLocks noGrp="1"/>
          </p:cNvSpPr>
          <p:nvPr>
            <p:ph idx="1"/>
          </p:nvPr>
        </p:nvSpPr>
        <p:spPr>
          <a:xfrm>
            <a:off x="1246094" y="3311543"/>
            <a:ext cx="10584000" cy="8035200"/>
          </a:xfrm>
        </p:spPr>
        <p:txBody>
          <a:bodyPr vert="horz" lIns="0" tIns="0" rIns="0" bIns="0" rtlCol="0" anchor="t">
            <a:noAutofit/>
          </a:bodyPr>
          <a:lstStyle/>
          <a:p>
            <a:pPr marL="0" indent="0">
              <a:buNone/>
            </a:pPr>
            <a:r>
              <a:rPr lang="fi-FI" sz="4000">
                <a:cs typeface="Arial"/>
              </a:rPr>
              <a:t>I</a:t>
            </a:r>
            <a:r>
              <a:rPr lang="fi-FI" sz="3600">
                <a:cs typeface="Arial"/>
              </a:rPr>
              <a:t>nnostu huovutuksesta!</a:t>
            </a:r>
          </a:p>
          <a:p>
            <a:pPr marL="0" indent="0">
              <a:buNone/>
            </a:pPr>
            <a:r>
              <a:rPr lang="fi-FI" sz="3600">
                <a:cs typeface="Arial"/>
              </a:rPr>
              <a:t>Huovutuskurssilla pääset kokeilemaan erilaisia huovutustekniikoita ja luomaan upeita huovutustöitä omalla ainutlaatuisella tyylilläsi.</a:t>
            </a:r>
          </a:p>
          <a:p>
            <a:pPr marL="0" indent="0">
              <a:buNone/>
            </a:pPr>
            <a:r>
              <a:rPr lang="fi-FI" sz="3600">
                <a:cs typeface="Arial"/>
              </a:rPr>
              <a:t>Kurssilla toteutat yhden tai useamman huovutustyön haluamaasi huovutustekniikkaa käyttäen.</a:t>
            </a:r>
          </a:p>
          <a:p>
            <a:endParaRPr lang="fi-FI" sz="3600">
              <a:solidFill>
                <a:srgbClr val="777777"/>
              </a:solidFill>
              <a:latin typeface="Arial"/>
              <a:cs typeface="Arial"/>
            </a:endParaRPr>
          </a:p>
          <a:p>
            <a:endParaRPr lang="fi-FI" sz="3600">
              <a:solidFill>
                <a:srgbClr val="777777"/>
              </a:solidFill>
              <a:latin typeface="Arial"/>
              <a:cs typeface="Arial"/>
            </a:endParaRPr>
          </a:p>
          <a:p>
            <a:endParaRPr lang="fi-FI"/>
          </a:p>
        </p:txBody>
      </p:sp>
      <p:pic>
        <p:nvPicPr>
          <p:cNvPr id="3" name="Kuva 2" descr="Kuva, joka sisältää kohteen lelu, täytetty, sisä-, Pehmolelu&#10;&#10;Kuvaus luotu automaattisesti">
            <a:extLst>
              <a:ext uri="{FF2B5EF4-FFF2-40B4-BE49-F238E27FC236}">
                <a16:creationId xmlns:a16="http://schemas.microsoft.com/office/drawing/2014/main" id="{94A7832A-F969-6E43-0AE2-494D6A00C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2080" y="2423251"/>
            <a:ext cx="10832054" cy="8778149"/>
          </a:xfrm>
          <a:prstGeom prst="rect">
            <a:avLst/>
          </a:prstGeom>
        </p:spPr>
      </p:pic>
    </p:spTree>
    <p:extLst>
      <p:ext uri="{BB962C8B-B14F-4D97-AF65-F5344CB8AC3E}">
        <p14:creationId xmlns:p14="http://schemas.microsoft.com/office/powerpoint/2010/main" val="3103947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D79572-19BD-C452-E2DA-529FDB2B3D3E}"/>
              </a:ext>
            </a:extLst>
          </p:cNvPr>
          <p:cNvSpPr>
            <a:spLocks noGrp="1"/>
          </p:cNvSpPr>
          <p:nvPr>
            <p:ph type="title"/>
          </p:nvPr>
        </p:nvSpPr>
        <p:spPr>
          <a:xfrm>
            <a:off x="1246095" y="1530314"/>
            <a:ext cx="10101610" cy="1999270"/>
          </a:xfrm>
        </p:spPr>
        <p:txBody>
          <a:bodyPr anchor="t">
            <a:normAutofit/>
          </a:bodyPr>
          <a:lstStyle/>
          <a:p>
            <a:r>
              <a:rPr lang="fi-FI" sz="5400"/>
              <a:t>Englanti (1vvt) </a:t>
            </a:r>
          </a:p>
        </p:txBody>
      </p:sp>
      <p:sp>
        <p:nvSpPr>
          <p:cNvPr id="15" name="Text Placeholder 2">
            <a:extLst>
              <a:ext uri="{FF2B5EF4-FFF2-40B4-BE49-F238E27FC236}">
                <a16:creationId xmlns:a16="http://schemas.microsoft.com/office/drawing/2014/main" id="{1AF42982-217E-3E03-7115-1AD9957B0EEC}"/>
              </a:ext>
            </a:extLst>
          </p:cNvPr>
          <p:cNvSpPr>
            <a:spLocks noGrp="1"/>
          </p:cNvSpPr>
          <p:nvPr>
            <p:ph type="body" idx="13"/>
          </p:nvPr>
        </p:nvSpPr>
        <p:spPr>
          <a:xfrm>
            <a:off x="1246094" y="3138311"/>
            <a:ext cx="10101610" cy="1619521"/>
          </a:xfrm>
        </p:spPr>
        <p:txBody>
          <a:bodyPr/>
          <a:lstStyle/>
          <a:p>
            <a:r>
              <a:rPr lang="en-US" sz="6600">
                <a:solidFill>
                  <a:schemeClr val="accent1"/>
                </a:solidFill>
              </a:rPr>
              <a:t>More English!</a:t>
            </a:r>
          </a:p>
        </p:txBody>
      </p:sp>
      <p:sp>
        <p:nvSpPr>
          <p:cNvPr id="4" name="Sisällön paikkamerkki 3">
            <a:extLst>
              <a:ext uri="{FF2B5EF4-FFF2-40B4-BE49-F238E27FC236}">
                <a16:creationId xmlns:a16="http://schemas.microsoft.com/office/drawing/2014/main" id="{3DED02D0-FFF5-490C-C7B2-7AE9E3AE1761}"/>
              </a:ext>
            </a:extLst>
          </p:cNvPr>
          <p:cNvSpPr>
            <a:spLocks noGrp="1"/>
          </p:cNvSpPr>
          <p:nvPr>
            <p:ph idx="1"/>
          </p:nvPr>
        </p:nvSpPr>
        <p:spPr>
          <a:xfrm>
            <a:off x="1246094" y="4758627"/>
            <a:ext cx="10101610" cy="7058944"/>
          </a:xfrm>
        </p:spPr>
        <p:txBody>
          <a:bodyPr vert="horz" lIns="0" tIns="0" rIns="0" bIns="0" rtlCol="0" anchor="t">
            <a:normAutofit/>
          </a:bodyPr>
          <a:lstStyle/>
          <a:p>
            <a:pPr marL="0" indent="0">
              <a:buNone/>
            </a:pPr>
            <a:r>
              <a:rPr lang="fi-FI" sz="3600"/>
              <a:t>Englannin lisäkurssi, jossa syvennetään ja sovelletaan jo opittuja taitoja, erityisesti suullista kielen käyttöä. Kurssin aiheet, sisällöt ja työtavat sovitaan oppilaiden kanssa ensimmäisillä kerroilla.</a:t>
            </a:r>
          </a:p>
        </p:txBody>
      </p:sp>
      <p:pic>
        <p:nvPicPr>
          <p:cNvPr id="3" name="Sisällön paikkamerkki 2" descr="Kaksi henkilöä, joilla on puhekuplia">
            <a:extLst>
              <a:ext uri="{FF2B5EF4-FFF2-40B4-BE49-F238E27FC236}">
                <a16:creationId xmlns:a16="http://schemas.microsoft.com/office/drawing/2014/main" id="{081665E3-E872-95CC-8AFF-2A07631326CB}"/>
              </a:ext>
            </a:extLst>
          </p:cNvPr>
          <p:cNvPicPr>
            <a:picLocks noGrp="1" noChangeAspect="1"/>
          </p:cNvPicPr>
          <p:nvPr>
            <p:ph type="pic" sz="quarter" idx="16"/>
          </p:nvPr>
        </p:nvPicPr>
        <p:blipFill rotWithShape="1">
          <a:blip r:embed="rId2"/>
          <a:srcRect t="3556" b="23828"/>
          <a:stretch/>
        </p:blipFill>
        <p:spPr>
          <a:xfrm>
            <a:off x="11773590" y="-1"/>
            <a:ext cx="12608822" cy="12248960"/>
          </a:xfrm>
          <a:noFill/>
        </p:spPr>
      </p:pic>
      <p:sp>
        <p:nvSpPr>
          <p:cNvPr id="7" name="Päivämäärän paikkamerkki 6">
            <a:extLst>
              <a:ext uri="{FF2B5EF4-FFF2-40B4-BE49-F238E27FC236}">
                <a16:creationId xmlns:a16="http://schemas.microsoft.com/office/drawing/2014/main" id="{E39BDDF8-D351-D5B9-2E05-213A8B1CBFC0}"/>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D91AA9C4-6EB0-4AF7-B7DC-4297C70B2609}" type="datetime1">
              <a:rPr lang="fi-FI" smtClean="0"/>
              <a:pPr>
                <a:spcAft>
                  <a:spcPts val="600"/>
                </a:spcAft>
              </a:pPr>
              <a:t>19.2.2025</a:t>
            </a:fld>
            <a:endParaRPr lang="fi-FI"/>
          </a:p>
        </p:txBody>
      </p:sp>
      <p:sp>
        <p:nvSpPr>
          <p:cNvPr id="8" name="Dian numeron paikkamerkki 7">
            <a:extLst>
              <a:ext uri="{FF2B5EF4-FFF2-40B4-BE49-F238E27FC236}">
                <a16:creationId xmlns:a16="http://schemas.microsoft.com/office/drawing/2014/main" id="{69E14BE5-D778-D46C-81AC-C5D9B964716A}"/>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35</a:t>
            </a:fld>
            <a:endParaRPr lang="fi-FI"/>
          </a:p>
        </p:txBody>
      </p:sp>
    </p:spTree>
    <p:extLst>
      <p:ext uri="{BB962C8B-B14F-4D97-AF65-F5344CB8AC3E}">
        <p14:creationId xmlns:p14="http://schemas.microsoft.com/office/powerpoint/2010/main" val="3131146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48DD-B45F-28E8-99EB-9BA25595E4C0}"/>
              </a:ext>
            </a:extLst>
          </p:cNvPr>
          <p:cNvSpPr>
            <a:spLocks noGrp="1"/>
          </p:cNvSpPr>
          <p:nvPr>
            <p:ph type="title"/>
          </p:nvPr>
        </p:nvSpPr>
        <p:spPr>
          <a:xfrm>
            <a:off x="1246095" y="1530314"/>
            <a:ext cx="10101610" cy="1000230"/>
          </a:xfrm>
        </p:spPr>
        <p:txBody>
          <a:bodyPr/>
          <a:lstStyle/>
          <a:p>
            <a:r>
              <a:rPr lang="en-US" err="1"/>
              <a:t>Ruotsi</a:t>
            </a:r>
            <a:r>
              <a:rPr lang="en-US"/>
              <a:t> (1vvt)</a:t>
            </a:r>
          </a:p>
        </p:txBody>
      </p:sp>
      <p:sp>
        <p:nvSpPr>
          <p:cNvPr id="4" name="Content Placeholder 3">
            <a:extLst>
              <a:ext uri="{FF2B5EF4-FFF2-40B4-BE49-F238E27FC236}">
                <a16:creationId xmlns:a16="http://schemas.microsoft.com/office/drawing/2014/main" id="{5E852EFA-EFD3-FE28-E12A-7A85202E4DEE}"/>
              </a:ext>
            </a:extLst>
          </p:cNvPr>
          <p:cNvSpPr>
            <a:spLocks noGrp="1"/>
          </p:cNvSpPr>
          <p:nvPr>
            <p:ph type="body" idx="13"/>
          </p:nvPr>
        </p:nvSpPr>
        <p:spPr>
          <a:xfrm>
            <a:off x="1246094" y="3010111"/>
            <a:ext cx="10101610" cy="1747721"/>
          </a:xfrm>
        </p:spPr>
        <p:txBody>
          <a:bodyPr/>
          <a:lstStyle/>
          <a:p>
            <a:r>
              <a:rPr lang="en-US" sz="6600"/>
              <a:t>MER SVENSKA!</a:t>
            </a:r>
          </a:p>
        </p:txBody>
      </p:sp>
      <p:sp>
        <p:nvSpPr>
          <p:cNvPr id="3" name="Content Placeholder 2">
            <a:extLst>
              <a:ext uri="{FF2B5EF4-FFF2-40B4-BE49-F238E27FC236}">
                <a16:creationId xmlns:a16="http://schemas.microsoft.com/office/drawing/2014/main" id="{FBE1AEDE-FC92-040B-AD29-3256D967E6EA}"/>
              </a:ext>
            </a:extLst>
          </p:cNvPr>
          <p:cNvSpPr>
            <a:spLocks noGrp="1"/>
          </p:cNvSpPr>
          <p:nvPr>
            <p:ph idx="1"/>
          </p:nvPr>
        </p:nvSpPr>
        <p:spPr/>
        <p:txBody>
          <a:bodyPr vert="horz" lIns="0" tIns="0" rIns="0" bIns="0" rtlCol="0" anchor="t">
            <a:noAutofit/>
          </a:bodyPr>
          <a:lstStyle/>
          <a:p>
            <a:r>
              <a:rPr lang="fi-FI" sz="3600"/>
              <a:t>Ruotsin lisäkurssi, jossa syvennetään ja sovelletaan jo opittuja taitoja, erityisesti suullista kielen käyttöä. Kurssin aiheet, sisällöt ja työtavat sovitaan oppilaiden kanssa ensimmäisillä kerroilla.</a:t>
            </a:r>
            <a:endParaRPr lang="en-US" sz="3600"/>
          </a:p>
          <a:p>
            <a:r>
              <a:rPr lang="fi-FI" sz="3600"/>
              <a:t>Kasiluokalla on vain yksi viikkotunti ruotsia, joten valitse tästä extraa, että taitosi säilyvät hyvinä myös läpi kasiluokan. </a:t>
            </a:r>
          </a:p>
          <a:p>
            <a:r>
              <a:rPr lang="fi-FI" sz="3600"/>
              <a:t>Tällä kurssilla voi korottaa ruotsin arvosanaa. </a:t>
            </a:r>
          </a:p>
          <a:p>
            <a:endParaRPr lang="fi-FI" sz="3600">
              <a:solidFill>
                <a:srgbClr val="FF0000"/>
              </a:solidFill>
            </a:endParaRPr>
          </a:p>
          <a:p>
            <a:endParaRPr lang="en-US"/>
          </a:p>
        </p:txBody>
      </p:sp>
      <p:pic>
        <p:nvPicPr>
          <p:cNvPr id="8" name="Picture Placeholder 7">
            <a:extLst>
              <a:ext uri="{FF2B5EF4-FFF2-40B4-BE49-F238E27FC236}">
                <a16:creationId xmlns:a16="http://schemas.microsoft.com/office/drawing/2014/main" id="{3D7FE539-18A4-4296-2A8F-B43D4E396021}"/>
              </a:ext>
            </a:extLst>
          </p:cNvPr>
          <p:cNvPicPr>
            <a:picLocks noGrp="1" noChangeAspect="1"/>
          </p:cNvPicPr>
          <p:nvPr>
            <p:ph type="pic" sz="quarter" idx="16"/>
          </p:nvPr>
        </p:nvPicPr>
        <p:blipFill>
          <a:blip r:embed="rId2"/>
          <a:srcRect l="10106" r="10106"/>
          <a:stretch/>
        </p:blipFill>
        <p:spPr/>
      </p:pic>
      <p:sp>
        <p:nvSpPr>
          <p:cNvPr id="5" name="Date Placeholder 4">
            <a:extLst>
              <a:ext uri="{FF2B5EF4-FFF2-40B4-BE49-F238E27FC236}">
                <a16:creationId xmlns:a16="http://schemas.microsoft.com/office/drawing/2014/main" id="{6D2F1122-FE14-6533-E2F5-DB66D593C0CC}"/>
              </a:ext>
            </a:extLst>
          </p:cNvPr>
          <p:cNvSpPr>
            <a:spLocks noGrp="1"/>
          </p:cNvSpPr>
          <p:nvPr>
            <p:ph type="dt" sz="half" idx="10"/>
          </p:nvPr>
        </p:nvSpPr>
        <p:spPr/>
        <p:txBody>
          <a:bodyPr/>
          <a:lstStyle/>
          <a:p>
            <a:fld id="{69E55E61-0059-431B-87EC-3EBD39079295}" type="datetime1">
              <a:rPr lang="fi-FI" smtClean="0"/>
              <a:t>19.2.2025</a:t>
            </a:fld>
            <a:endParaRPr lang="fi-FI"/>
          </a:p>
        </p:txBody>
      </p:sp>
      <p:sp>
        <p:nvSpPr>
          <p:cNvPr id="6" name="Slide Number Placeholder 5">
            <a:extLst>
              <a:ext uri="{FF2B5EF4-FFF2-40B4-BE49-F238E27FC236}">
                <a16:creationId xmlns:a16="http://schemas.microsoft.com/office/drawing/2014/main" id="{37BB3089-B7E2-58B9-B4F7-B56D8BA2EE6A}"/>
              </a:ext>
            </a:extLst>
          </p:cNvPr>
          <p:cNvSpPr>
            <a:spLocks noGrp="1"/>
          </p:cNvSpPr>
          <p:nvPr>
            <p:ph type="sldNum" sz="quarter" idx="12"/>
          </p:nvPr>
        </p:nvSpPr>
        <p:spPr/>
        <p:txBody>
          <a:bodyPr/>
          <a:lstStyle/>
          <a:p>
            <a:fld id="{31160B98-140E-4345-B1A3-2A7247C42973}" type="slidenum">
              <a:rPr lang="fi-FI" smtClean="0"/>
              <a:t>36</a:t>
            </a:fld>
            <a:endParaRPr lang="fi-FI"/>
          </a:p>
        </p:txBody>
      </p:sp>
    </p:spTree>
    <p:extLst>
      <p:ext uri="{BB962C8B-B14F-4D97-AF65-F5344CB8AC3E}">
        <p14:creationId xmlns:p14="http://schemas.microsoft.com/office/powerpoint/2010/main" val="3908535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862C-CDED-0515-CA9E-F3696587FE51}"/>
              </a:ext>
            </a:extLst>
          </p:cNvPr>
          <p:cNvSpPr>
            <a:spLocks noGrp="1"/>
          </p:cNvSpPr>
          <p:nvPr>
            <p:ph type="title"/>
          </p:nvPr>
        </p:nvSpPr>
        <p:spPr/>
        <p:txBody>
          <a:bodyPr/>
          <a:lstStyle/>
          <a:p>
            <a:r>
              <a:rPr lang="en-US"/>
              <a:t>Tieto- ja </a:t>
            </a:r>
            <a:r>
              <a:rPr lang="en-US" err="1"/>
              <a:t>viestintätekniikka</a:t>
            </a:r>
            <a:r>
              <a:rPr lang="en-US"/>
              <a:t>: </a:t>
            </a:r>
            <a:r>
              <a:rPr lang="en-US" err="1"/>
              <a:t>Ohjelmointi</a:t>
            </a:r>
            <a:r>
              <a:rPr lang="en-US"/>
              <a:t> (1vvt)</a:t>
            </a:r>
          </a:p>
        </p:txBody>
      </p:sp>
      <p:sp>
        <p:nvSpPr>
          <p:cNvPr id="4" name="Content Placeholder 3">
            <a:extLst>
              <a:ext uri="{FF2B5EF4-FFF2-40B4-BE49-F238E27FC236}">
                <a16:creationId xmlns:a16="http://schemas.microsoft.com/office/drawing/2014/main" id="{0B555E0F-D6F9-C8AB-A953-1E98159146C4}"/>
              </a:ext>
            </a:extLst>
          </p:cNvPr>
          <p:cNvSpPr>
            <a:spLocks noGrp="1"/>
          </p:cNvSpPr>
          <p:nvPr>
            <p:ph idx="1"/>
          </p:nvPr>
        </p:nvSpPr>
        <p:spPr>
          <a:xfrm>
            <a:off x="1268587" y="3782082"/>
            <a:ext cx="10101610" cy="8642591"/>
          </a:xfrm>
        </p:spPr>
        <p:txBody>
          <a:bodyPr vert="horz" lIns="0" tIns="0" rIns="0" bIns="0" rtlCol="0" anchor="t">
            <a:noAutofit/>
          </a:bodyPr>
          <a:lstStyle/>
          <a:p>
            <a:r>
              <a:rPr lang="en-US" sz="3600" err="1"/>
              <a:t>Kiinnostaako</a:t>
            </a:r>
            <a:r>
              <a:rPr lang="en-US" sz="3600"/>
              <a:t> </a:t>
            </a:r>
            <a:r>
              <a:rPr lang="en-US" sz="3600" err="1"/>
              <a:t>sinua</a:t>
            </a:r>
            <a:r>
              <a:rPr lang="en-US" sz="3600"/>
              <a:t> </a:t>
            </a:r>
            <a:r>
              <a:rPr lang="en-US" sz="3600" err="1"/>
              <a:t>pelien</a:t>
            </a:r>
            <a:r>
              <a:rPr lang="en-US" sz="3600"/>
              <a:t> </a:t>
            </a:r>
            <a:r>
              <a:rPr lang="en-US" sz="3600" err="1"/>
              <a:t>tekeminen</a:t>
            </a:r>
            <a:r>
              <a:rPr lang="en-US" sz="3600"/>
              <a:t> tai </a:t>
            </a:r>
            <a:r>
              <a:rPr lang="en-US" sz="3600" err="1"/>
              <a:t>robotit</a:t>
            </a:r>
            <a:r>
              <a:rPr lang="en-US" sz="3600"/>
              <a:t>? </a:t>
            </a:r>
            <a:r>
              <a:rPr lang="en-US" sz="3600" err="1"/>
              <a:t>Ohjelmoinnin</a:t>
            </a:r>
            <a:r>
              <a:rPr lang="en-US" sz="3600"/>
              <a:t> </a:t>
            </a:r>
            <a:r>
              <a:rPr lang="en-US" sz="3600" err="1"/>
              <a:t>valinnaisaineessa</a:t>
            </a:r>
            <a:r>
              <a:rPr lang="en-US" sz="3600"/>
              <a:t> </a:t>
            </a:r>
            <a:r>
              <a:rPr lang="en-US" sz="3600" err="1"/>
              <a:t>syvennymme</a:t>
            </a:r>
            <a:r>
              <a:rPr lang="en-US" sz="3600"/>
              <a:t> </a:t>
            </a:r>
            <a:r>
              <a:rPr lang="en-US" sz="3600" err="1"/>
              <a:t>ohjelmoinnin</a:t>
            </a:r>
            <a:r>
              <a:rPr lang="en-US" sz="3600"/>
              <a:t> </a:t>
            </a:r>
            <a:r>
              <a:rPr lang="en-US" sz="3600" err="1"/>
              <a:t>maailmaan</a:t>
            </a:r>
            <a:r>
              <a:rPr lang="en-US" sz="3600"/>
              <a:t> </a:t>
            </a:r>
            <a:r>
              <a:rPr lang="en-US" sz="3600" err="1"/>
              <a:t>juuri</a:t>
            </a:r>
            <a:r>
              <a:rPr lang="en-US" sz="3600"/>
              <a:t> </a:t>
            </a:r>
            <a:r>
              <a:rPr lang="en-US" sz="3600" err="1"/>
              <a:t>näiden</a:t>
            </a:r>
            <a:r>
              <a:rPr lang="en-US" sz="3600"/>
              <a:t> </a:t>
            </a:r>
            <a:r>
              <a:rPr lang="en-US" sz="3600" err="1"/>
              <a:t>aiheiden</a:t>
            </a:r>
            <a:r>
              <a:rPr lang="en-US" sz="3600"/>
              <a:t> </a:t>
            </a:r>
            <a:r>
              <a:rPr lang="en-US" sz="3600" err="1"/>
              <a:t>kautta</a:t>
            </a:r>
            <a:r>
              <a:rPr lang="en-US" sz="3600"/>
              <a:t>.</a:t>
            </a:r>
          </a:p>
          <a:p>
            <a:r>
              <a:rPr lang="en-US" sz="3600" err="1"/>
              <a:t>Työskentelyssä</a:t>
            </a:r>
            <a:r>
              <a:rPr lang="en-US" sz="3600"/>
              <a:t> </a:t>
            </a:r>
            <a:r>
              <a:rPr lang="en-US" sz="3600" err="1"/>
              <a:t>etenemme</a:t>
            </a:r>
            <a:r>
              <a:rPr lang="en-US" sz="3600"/>
              <a:t> </a:t>
            </a:r>
            <a:r>
              <a:rPr lang="en-US" sz="3600" err="1"/>
              <a:t>osallistujien</a:t>
            </a:r>
            <a:r>
              <a:rPr lang="en-US" sz="3600"/>
              <a:t> </a:t>
            </a:r>
            <a:r>
              <a:rPr lang="en-US" sz="3600" err="1"/>
              <a:t>omien</a:t>
            </a:r>
            <a:r>
              <a:rPr lang="en-US" sz="3600"/>
              <a:t> </a:t>
            </a:r>
            <a:r>
              <a:rPr lang="en-US" sz="3600" err="1"/>
              <a:t>kiinnostuksen</a:t>
            </a:r>
            <a:r>
              <a:rPr lang="en-US" sz="3600"/>
              <a:t> </a:t>
            </a:r>
            <a:r>
              <a:rPr lang="en-US" sz="3600" err="1"/>
              <a:t>kohteiden</a:t>
            </a:r>
            <a:r>
              <a:rPr lang="en-US" sz="3600"/>
              <a:t> ja </a:t>
            </a:r>
            <a:r>
              <a:rPr lang="en-US" sz="3600" err="1"/>
              <a:t>kykyjen</a:t>
            </a:r>
            <a:r>
              <a:rPr lang="en-US" sz="3600"/>
              <a:t> </a:t>
            </a:r>
            <a:r>
              <a:rPr lang="en-US" sz="3600" err="1"/>
              <a:t>mukaan</a:t>
            </a:r>
            <a:r>
              <a:rPr lang="en-US" sz="3600"/>
              <a:t>. </a:t>
            </a:r>
          </a:p>
          <a:p>
            <a:r>
              <a:rPr lang="en-US" sz="3600" err="1"/>
              <a:t>Työskentely</a:t>
            </a:r>
            <a:r>
              <a:rPr lang="en-US" sz="3600"/>
              <a:t> on </a:t>
            </a:r>
            <a:r>
              <a:rPr lang="en-US" sz="3600" err="1"/>
              <a:t>yksilöllistä</a:t>
            </a:r>
            <a:r>
              <a:rPr lang="en-US" sz="3600"/>
              <a:t> ja </a:t>
            </a:r>
            <a:r>
              <a:rPr lang="en-US" sz="3600" err="1"/>
              <a:t>projektityyppistä</a:t>
            </a:r>
            <a:r>
              <a:rPr lang="en-US" sz="3600"/>
              <a:t>, </a:t>
            </a:r>
            <a:r>
              <a:rPr lang="en-US" sz="3600" err="1"/>
              <a:t>joten</a:t>
            </a:r>
            <a:r>
              <a:rPr lang="en-US" sz="3600"/>
              <a:t> </a:t>
            </a:r>
            <a:r>
              <a:rPr lang="en-US" sz="3600" err="1"/>
              <a:t>innokkuus</a:t>
            </a:r>
            <a:r>
              <a:rPr lang="en-US" sz="3600"/>
              <a:t> </a:t>
            </a:r>
            <a:r>
              <a:rPr lang="en-US" sz="3600" err="1"/>
              <a:t>ideoida</a:t>
            </a:r>
            <a:r>
              <a:rPr lang="en-US" sz="3600"/>
              <a:t> ja </a:t>
            </a:r>
            <a:r>
              <a:rPr lang="en-US" sz="3600" err="1"/>
              <a:t>vastuunkanto</a:t>
            </a:r>
            <a:r>
              <a:rPr lang="en-US" sz="3600"/>
              <a:t> </a:t>
            </a:r>
            <a:r>
              <a:rPr lang="en-US" sz="3600" err="1"/>
              <a:t>omasta</a:t>
            </a:r>
            <a:r>
              <a:rPr lang="en-US" sz="3600"/>
              <a:t> </a:t>
            </a:r>
            <a:r>
              <a:rPr lang="en-US" sz="3600" err="1"/>
              <a:t>työskentelystä</a:t>
            </a:r>
            <a:r>
              <a:rPr lang="en-US" sz="3600"/>
              <a:t> on </a:t>
            </a:r>
            <a:r>
              <a:rPr lang="en-US" sz="3600" err="1"/>
              <a:t>tärkeää</a:t>
            </a:r>
            <a:r>
              <a:rPr lang="en-US" sz="3600"/>
              <a:t>.</a:t>
            </a:r>
          </a:p>
          <a:p>
            <a:r>
              <a:rPr lang="en-US" sz="3600" err="1"/>
              <a:t>Ohjelmoimme</a:t>
            </a:r>
            <a:r>
              <a:rPr lang="en-US" sz="3600"/>
              <a:t> </a:t>
            </a:r>
            <a:r>
              <a:rPr lang="en-US" sz="3600" err="1"/>
              <a:t>käyttäen</a:t>
            </a:r>
            <a:r>
              <a:rPr lang="en-US" sz="3600"/>
              <a:t> </a:t>
            </a:r>
            <a:r>
              <a:rPr lang="en-US" sz="3600" err="1"/>
              <a:t>pääasiassa</a:t>
            </a:r>
            <a:r>
              <a:rPr lang="en-US" sz="3600"/>
              <a:t> Scratch-ohjelmointikieltä.</a:t>
            </a:r>
          </a:p>
        </p:txBody>
      </p:sp>
      <p:sp>
        <p:nvSpPr>
          <p:cNvPr id="6" name="Date Placeholder 5">
            <a:extLst>
              <a:ext uri="{FF2B5EF4-FFF2-40B4-BE49-F238E27FC236}">
                <a16:creationId xmlns:a16="http://schemas.microsoft.com/office/drawing/2014/main" id="{ABFF6691-F286-D8CF-4E99-18797D9F0804}"/>
              </a:ext>
            </a:extLst>
          </p:cNvPr>
          <p:cNvSpPr>
            <a:spLocks noGrp="1"/>
          </p:cNvSpPr>
          <p:nvPr>
            <p:ph type="dt" sz="half" idx="10"/>
          </p:nvPr>
        </p:nvSpPr>
        <p:spPr/>
        <p:txBody>
          <a:bodyPr/>
          <a:lstStyle/>
          <a:p>
            <a:fld id="{F5D78AB0-1E3E-4BE6-905A-ACD381D1CF8B}" type="datetime1">
              <a:rPr lang="fi-FI" smtClean="0"/>
              <a:t>19.2.2025</a:t>
            </a:fld>
            <a:endParaRPr lang="fi-FI"/>
          </a:p>
        </p:txBody>
      </p:sp>
      <p:sp>
        <p:nvSpPr>
          <p:cNvPr id="7" name="Slide Number Placeholder 6">
            <a:extLst>
              <a:ext uri="{FF2B5EF4-FFF2-40B4-BE49-F238E27FC236}">
                <a16:creationId xmlns:a16="http://schemas.microsoft.com/office/drawing/2014/main" id="{C08649AC-A7E6-AF9D-F64C-10281D886744}"/>
              </a:ext>
            </a:extLst>
          </p:cNvPr>
          <p:cNvSpPr>
            <a:spLocks noGrp="1"/>
          </p:cNvSpPr>
          <p:nvPr>
            <p:ph type="sldNum" sz="quarter" idx="12"/>
          </p:nvPr>
        </p:nvSpPr>
        <p:spPr/>
        <p:txBody>
          <a:bodyPr/>
          <a:lstStyle/>
          <a:p>
            <a:fld id="{31160B98-140E-4345-B1A3-2A7247C42973}" type="slidenum">
              <a:rPr lang="fi-FI" smtClean="0"/>
              <a:t>37</a:t>
            </a:fld>
            <a:endParaRPr lang="fi-FI"/>
          </a:p>
        </p:txBody>
      </p:sp>
      <p:pic>
        <p:nvPicPr>
          <p:cNvPr id="9" name="Picture 8">
            <a:extLst>
              <a:ext uri="{FF2B5EF4-FFF2-40B4-BE49-F238E27FC236}">
                <a16:creationId xmlns:a16="http://schemas.microsoft.com/office/drawing/2014/main" id="{85FBAABC-6D72-49A3-9C98-3CB933D281C2}"/>
              </a:ext>
            </a:extLst>
          </p:cNvPr>
          <p:cNvPicPr>
            <a:picLocks noChangeAspect="1"/>
          </p:cNvPicPr>
          <p:nvPr/>
        </p:nvPicPr>
        <p:blipFill>
          <a:blip r:embed="rId2"/>
          <a:stretch>
            <a:fillRect/>
          </a:stretch>
        </p:blipFill>
        <p:spPr>
          <a:xfrm rot="300000">
            <a:off x="11739248" y="2884072"/>
            <a:ext cx="12479912" cy="8887309"/>
          </a:xfrm>
          <a:prstGeom prst="rect">
            <a:avLst/>
          </a:prstGeom>
        </p:spPr>
      </p:pic>
    </p:spTree>
    <p:extLst>
      <p:ext uri="{BB962C8B-B14F-4D97-AF65-F5344CB8AC3E}">
        <p14:creationId xmlns:p14="http://schemas.microsoft.com/office/powerpoint/2010/main" val="3480349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DABDA3-B2E7-A4CF-F36F-268528F7EEDE}"/>
              </a:ext>
            </a:extLst>
          </p:cNvPr>
          <p:cNvSpPr>
            <a:spLocks noGrp="1"/>
          </p:cNvSpPr>
          <p:nvPr>
            <p:ph type="ctrTitle"/>
          </p:nvPr>
        </p:nvSpPr>
        <p:spPr>
          <a:xfrm>
            <a:off x="4004587" y="4241527"/>
            <a:ext cx="16200000" cy="3780000"/>
          </a:xfrm>
        </p:spPr>
        <p:txBody>
          <a:bodyPr/>
          <a:lstStyle/>
          <a:p>
            <a:r>
              <a:rPr lang="fi-FI"/>
              <a:t>Hyviä valintahetkiä!</a:t>
            </a:r>
          </a:p>
        </p:txBody>
      </p:sp>
      <p:sp>
        <p:nvSpPr>
          <p:cNvPr id="4" name="Päivämäärän paikkamerkki 3">
            <a:extLst>
              <a:ext uri="{FF2B5EF4-FFF2-40B4-BE49-F238E27FC236}">
                <a16:creationId xmlns:a16="http://schemas.microsoft.com/office/drawing/2014/main" id="{94F3C6E8-F7D6-09C9-346D-42121031A129}"/>
              </a:ext>
            </a:extLst>
          </p:cNvPr>
          <p:cNvSpPr>
            <a:spLocks noGrp="1"/>
          </p:cNvSpPr>
          <p:nvPr>
            <p:ph type="dt" sz="half" idx="10"/>
          </p:nvPr>
        </p:nvSpPr>
        <p:spPr/>
        <p:txBody>
          <a:bodyPr/>
          <a:lstStyle/>
          <a:p>
            <a:fld id="{9E63DAEA-24F3-4152-AF66-B3C160A32A45}" type="datetime1">
              <a:rPr lang="fi-FI" smtClean="0"/>
              <a:t>19.2.2025</a:t>
            </a:fld>
            <a:endParaRPr lang="fi-FI"/>
          </a:p>
        </p:txBody>
      </p:sp>
      <p:sp>
        <p:nvSpPr>
          <p:cNvPr id="6" name="Dian numeron paikkamerkki 5">
            <a:extLst>
              <a:ext uri="{FF2B5EF4-FFF2-40B4-BE49-F238E27FC236}">
                <a16:creationId xmlns:a16="http://schemas.microsoft.com/office/drawing/2014/main" id="{06E4BF54-0E1A-ECFE-D052-87BF122BB7AE}"/>
              </a:ext>
            </a:extLst>
          </p:cNvPr>
          <p:cNvSpPr>
            <a:spLocks noGrp="1"/>
          </p:cNvSpPr>
          <p:nvPr>
            <p:ph type="sldNum" sz="quarter" idx="12"/>
          </p:nvPr>
        </p:nvSpPr>
        <p:spPr/>
        <p:txBody>
          <a:bodyPr/>
          <a:lstStyle/>
          <a:p>
            <a:fld id="{31160B98-140E-4345-B1A3-2A7247C42973}" type="slidenum">
              <a:rPr lang="fi-FI" smtClean="0"/>
              <a:pPr/>
              <a:t>38</a:t>
            </a:fld>
            <a:endParaRPr lang="fi-FI"/>
          </a:p>
        </p:txBody>
      </p:sp>
    </p:spTree>
    <p:extLst>
      <p:ext uri="{BB962C8B-B14F-4D97-AF65-F5344CB8AC3E}">
        <p14:creationId xmlns:p14="http://schemas.microsoft.com/office/powerpoint/2010/main" val="346967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p:txBody>
          <a:bodyPr/>
          <a:lstStyle/>
          <a:p>
            <a:r>
              <a:rPr lang="fi-FI"/>
              <a:t>TAIDE- JA TAITOAINEIDEN VALINNAISET  (TT)</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1255484" y="2763576"/>
            <a:ext cx="21900777" cy="10571719"/>
          </a:xfrm>
        </p:spPr>
        <p:txBody>
          <a:bodyPr vert="horz" lIns="0" tIns="0" rIns="0" bIns="0" rtlCol="0" anchor="t">
            <a:noAutofit/>
          </a:bodyPr>
          <a:lstStyle/>
          <a:p>
            <a:pPr marL="0" indent="0">
              <a:buNone/>
            </a:pPr>
            <a:r>
              <a:rPr lang="fi-FI" sz="4000" b="1"/>
              <a:t>8. luokalle valitaan yksi seuraavista</a:t>
            </a:r>
          </a:p>
          <a:p>
            <a:r>
              <a:rPr lang="fi-FI"/>
              <a:t>Kotitalous</a:t>
            </a:r>
          </a:p>
          <a:p>
            <a:r>
              <a:rPr lang="fi-FI"/>
              <a:t>Tekninen käsityö</a:t>
            </a:r>
          </a:p>
          <a:p>
            <a:r>
              <a:rPr lang="fi-FI"/>
              <a:t>Tekstiili käsityö</a:t>
            </a:r>
          </a:p>
          <a:p>
            <a:r>
              <a:rPr lang="fi-FI"/>
              <a:t>Liikunta tytöille</a:t>
            </a:r>
          </a:p>
          <a:p>
            <a:r>
              <a:rPr lang="fi-FI"/>
              <a:t>Liikunta pojille</a:t>
            </a:r>
          </a:p>
          <a:p>
            <a:r>
              <a:rPr lang="fi-FI"/>
              <a:t>Kuvataide </a:t>
            </a:r>
          </a:p>
          <a:p>
            <a:r>
              <a:rPr lang="fi-FI"/>
              <a:t>Musiikki</a:t>
            </a: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fld id="{71DDE8AD-EF68-481F-84C8-18849E59C28A}" type="datetime1">
              <a:rPr lang="fi-FI" smtClean="0"/>
              <a:t>19.2.2025</a:t>
            </a:fld>
            <a:endParaRPr lang="fi-FI"/>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fld id="{31160B98-140E-4345-B1A3-2A7247C42973}" type="slidenum">
              <a:rPr lang="fi-FI" smtClean="0"/>
              <a:t>4</a:t>
            </a:fld>
            <a:endParaRPr lang="fi-FI"/>
          </a:p>
        </p:txBody>
      </p:sp>
    </p:spTree>
    <p:extLst>
      <p:ext uri="{BB962C8B-B14F-4D97-AF65-F5344CB8AC3E}">
        <p14:creationId xmlns:p14="http://schemas.microsoft.com/office/powerpoint/2010/main" val="35389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02E024-E7C1-8164-D30C-0AE706091659}"/>
              </a:ext>
            </a:extLst>
          </p:cNvPr>
          <p:cNvSpPr>
            <a:spLocks noGrp="1"/>
          </p:cNvSpPr>
          <p:nvPr>
            <p:ph type="title"/>
          </p:nvPr>
        </p:nvSpPr>
        <p:spPr/>
        <p:txBody>
          <a:bodyPr/>
          <a:lstStyle/>
          <a:p>
            <a:r>
              <a:rPr lang="fi-FI">
                <a:ea typeface="+mj-lt"/>
                <a:cs typeface="+mj-lt"/>
              </a:rPr>
              <a:t>TAIDE- JA TAITOAINEIDEN LYHYTVALINNAISET  (XTT)</a:t>
            </a:r>
            <a:endParaRPr lang="fi-FI" b="0">
              <a:solidFill>
                <a:srgbClr val="000000"/>
              </a:solidFill>
              <a:ea typeface="+mj-lt"/>
              <a:cs typeface="+mj-lt"/>
            </a:endParaRPr>
          </a:p>
          <a:p>
            <a:endParaRPr lang="fi-FI"/>
          </a:p>
        </p:txBody>
      </p:sp>
      <p:sp>
        <p:nvSpPr>
          <p:cNvPr id="3" name="Tekstin paikkamerkki 2">
            <a:extLst>
              <a:ext uri="{FF2B5EF4-FFF2-40B4-BE49-F238E27FC236}">
                <a16:creationId xmlns:a16="http://schemas.microsoft.com/office/drawing/2014/main" id="{C4FD0B6E-EA5F-48FD-BE18-89FF81CE1ABD}"/>
              </a:ext>
            </a:extLst>
          </p:cNvPr>
          <p:cNvSpPr>
            <a:spLocks noGrp="1"/>
          </p:cNvSpPr>
          <p:nvPr>
            <p:ph type="body" idx="13"/>
          </p:nvPr>
        </p:nvSpPr>
        <p:spPr/>
        <p:txBody>
          <a:bodyPr/>
          <a:lstStyle/>
          <a:p>
            <a:r>
              <a:rPr lang="fi-FI">
                <a:latin typeface="Franklin Gothic Book"/>
              </a:rPr>
              <a:t>8. luokalle valitaan yksi seuraavista</a:t>
            </a:r>
            <a:endParaRPr lang="fi-FI"/>
          </a:p>
        </p:txBody>
      </p:sp>
      <p:sp>
        <p:nvSpPr>
          <p:cNvPr id="4" name="Sisällön paikkamerkki 3">
            <a:extLst>
              <a:ext uri="{FF2B5EF4-FFF2-40B4-BE49-F238E27FC236}">
                <a16:creationId xmlns:a16="http://schemas.microsoft.com/office/drawing/2014/main" id="{05908B08-5408-F910-7E8E-DD01E8255466}"/>
              </a:ext>
            </a:extLst>
          </p:cNvPr>
          <p:cNvSpPr>
            <a:spLocks noGrp="1"/>
          </p:cNvSpPr>
          <p:nvPr>
            <p:ph idx="1"/>
          </p:nvPr>
        </p:nvSpPr>
        <p:spPr/>
        <p:txBody>
          <a:bodyPr vert="horz" lIns="0" tIns="0" rIns="0" bIns="0" rtlCol="0" anchor="t">
            <a:noAutofit/>
          </a:bodyPr>
          <a:lstStyle/>
          <a:p>
            <a:endParaRPr lang="fi-FI">
              <a:solidFill>
                <a:srgbClr val="FF0000"/>
              </a:solidFill>
            </a:endParaRPr>
          </a:p>
          <a:p>
            <a:r>
              <a:rPr lang="fi-FI" sz="3600">
                <a:solidFill>
                  <a:srgbClr val="000000"/>
                </a:solidFill>
              </a:rPr>
              <a:t>Kotitalous: Kaiken maailman leivontaa</a:t>
            </a:r>
            <a:endParaRPr lang="fi-FI">
              <a:solidFill>
                <a:srgbClr val="FF0000"/>
              </a:solidFill>
            </a:endParaRPr>
          </a:p>
          <a:p>
            <a:r>
              <a:rPr lang="fi-FI"/>
              <a:t>Musiikki: Kielisoittimet</a:t>
            </a:r>
          </a:p>
          <a:p>
            <a:r>
              <a:rPr lang="fi-FI"/>
              <a:t>Kuvataide: </a:t>
            </a:r>
            <a:r>
              <a:rPr lang="fi-FI">
                <a:ea typeface="+mn-lt"/>
                <a:cs typeface="+mn-lt"/>
              </a:rPr>
              <a:t>PIMA - Tällä kurssilla syvennät piirtämisen ja maalaamisen taitojasi</a:t>
            </a:r>
          </a:p>
          <a:p>
            <a:r>
              <a:rPr lang="fi-FI">
                <a:solidFill>
                  <a:srgbClr val="000000"/>
                </a:solidFill>
              </a:rPr>
              <a:t>Liikunta: Kehon- ja mielenhallinta</a:t>
            </a:r>
          </a:p>
          <a:p>
            <a:r>
              <a:rPr lang="fi-FI">
                <a:solidFill>
                  <a:srgbClr val="000000"/>
                </a:solidFill>
              </a:rPr>
              <a:t>Liikunta: Liikunnan lisäkurssi</a:t>
            </a:r>
          </a:p>
          <a:p>
            <a:endParaRPr lang="fi-FI">
              <a:solidFill>
                <a:srgbClr val="000000"/>
              </a:solidFill>
            </a:endParaRPr>
          </a:p>
        </p:txBody>
      </p:sp>
      <p:sp>
        <p:nvSpPr>
          <p:cNvPr id="5" name="Päivämäärän paikkamerkki 4">
            <a:extLst>
              <a:ext uri="{FF2B5EF4-FFF2-40B4-BE49-F238E27FC236}">
                <a16:creationId xmlns:a16="http://schemas.microsoft.com/office/drawing/2014/main" id="{C39930E3-FF7F-A79F-C717-929EB5E8BFBE}"/>
              </a:ext>
            </a:extLst>
          </p:cNvPr>
          <p:cNvSpPr>
            <a:spLocks noGrp="1"/>
          </p:cNvSpPr>
          <p:nvPr>
            <p:ph type="dt" sz="half" idx="10"/>
          </p:nvPr>
        </p:nvSpPr>
        <p:spPr/>
        <p:txBody>
          <a:bodyPr/>
          <a:lstStyle/>
          <a:p>
            <a:fld id="{4BFC4554-9C69-4F76-BA91-201ED050B954}" type="datetime1">
              <a:rPr lang="fi-FI" smtClean="0"/>
              <a:t>19.2.2025</a:t>
            </a:fld>
            <a:endParaRPr lang="fi-FI"/>
          </a:p>
        </p:txBody>
      </p:sp>
      <p:sp>
        <p:nvSpPr>
          <p:cNvPr id="6" name="Dian numeron paikkamerkki 5">
            <a:extLst>
              <a:ext uri="{FF2B5EF4-FFF2-40B4-BE49-F238E27FC236}">
                <a16:creationId xmlns:a16="http://schemas.microsoft.com/office/drawing/2014/main" id="{3A6B1A8F-4497-DFAF-63FF-1A673EB0B47C}"/>
              </a:ext>
            </a:extLst>
          </p:cNvPr>
          <p:cNvSpPr>
            <a:spLocks noGrp="1"/>
          </p:cNvSpPr>
          <p:nvPr>
            <p:ph type="sldNum" sz="quarter" idx="12"/>
          </p:nvPr>
        </p:nvSpPr>
        <p:spPr/>
        <p:txBody>
          <a:bodyPr/>
          <a:lstStyle/>
          <a:p>
            <a:fld id="{31160B98-140E-4345-B1A3-2A7247C42973}" type="slidenum">
              <a:rPr lang="fi-FI" smtClean="0"/>
              <a:t>5</a:t>
            </a:fld>
            <a:endParaRPr lang="fi-FI"/>
          </a:p>
        </p:txBody>
      </p:sp>
    </p:spTree>
    <p:extLst>
      <p:ext uri="{BB962C8B-B14F-4D97-AF65-F5344CB8AC3E}">
        <p14:creationId xmlns:p14="http://schemas.microsoft.com/office/powerpoint/2010/main" val="95908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80DE38-E1B2-63E6-81C3-33B1F27E3E8D}"/>
              </a:ext>
            </a:extLst>
          </p:cNvPr>
          <p:cNvSpPr>
            <a:spLocks noGrp="1"/>
          </p:cNvSpPr>
          <p:nvPr>
            <p:ph type="title"/>
          </p:nvPr>
        </p:nvSpPr>
        <p:spPr/>
        <p:txBody>
          <a:bodyPr/>
          <a:lstStyle/>
          <a:p>
            <a:pPr marR="0" lvl="0" algn="l" defTabSz="914400" rtl="0" eaLnBrk="1" fontAlgn="auto" latinLnBrk="0" hangingPunct="1">
              <a:lnSpc>
                <a:spcPct val="100000"/>
              </a:lnSpc>
              <a:spcBef>
                <a:spcPts val="1700"/>
              </a:spcBef>
              <a:spcAft>
                <a:spcPts val="0"/>
              </a:spcAft>
              <a:buClrTx/>
              <a:buSzTx/>
              <a:tabLst/>
              <a:defRPr/>
            </a:pPr>
            <a:r>
              <a:rPr lang="fi-FI"/>
              <a:t>VALINNAISET OPPIAINEET (V)</a:t>
            </a:r>
            <a:br>
              <a:rPr lang="fi-FI"/>
            </a:b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r>
              <a:rPr kumimoji="0" lang="fi-FI" sz="3500" b="0" i="0" u="none" strike="noStrike" kern="1200" cap="none" spc="0" normalizeH="0" baseline="0" noProof="0">
                <a:ln>
                  <a:noFill/>
                </a:ln>
                <a:solidFill>
                  <a:prstClr val="black"/>
                </a:solidFill>
                <a:effectLst/>
                <a:uLnTx/>
                <a:uFillTx/>
                <a:latin typeface="Franklin Gothic Book"/>
                <a:ea typeface="+mn-ea"/>
                <a:cs typeface="+mn-cs"/>
              </a:rPr>
              <a:t> </a:t>
            </a:r>
            <a:br>
              <a:rPr kumimoji="0" lang="fi-FI" sz="3500" b="0" i="0" u="none" strike="noStrike" kern="1200" cap="none" spc="0" normalizeH="0" baseline="0" noProof="0">
                <a:ln>
                  <a:noFill/>
                </a:ln>
                <a:solidFill>
                  <a:prstClr val="black"/>
                </a:solidFill>
                <a:effectLst/>
                <a:uLnTx/>
                <a:uFillTx/>
                <a:latin typeface="Franklin Gothic Book"/>
                <a:ea typeface="+mn-ea"/>
                <a:cs typeface="+mn-cs"/>
              </a:rPr>
            </a:br>
            <a:endParaRPr lang="fi-FI"/>
          </a:p>
        </p:txBody>
      </p:sp>
      <p:sp>
        <p:nvSpPr>
          <p:cNvPr id="4" name="Päivämäärän paikkamerkki 3">
            <a:extLst>
              <a:ext uri="{FF2B5EF4-FFF2-40B4-BE49-F238E27FC236}">
                <a16:creationId xmlns:a16="http://schemas.microsoft.com/office/drawing/2014/main" id="{06DCD6F0-0611-76CF-601F-D9CCEC3BFFED}"/>
              </a:ext>
            </a:extLst>
          </p:cNvPr>
          <p:cNvSpPr>
            <a:spLocks noGrp="1"/>
          </p:cNvSpPr>
          <p:nvPr>
            <p:ph type="dt" sz="half" idx="10"/>
          </p:nvPr>
        </p:nvSpPr>
        <p:spPr/>
        <p:txBody>
          <a:bodyPr/>
          <a:lstStyle/>
          <a:p>
            <a:fld id="{0E9DFFA2-C3F6-4F20-8D4B-2A153B31F6E0}" type="datetime1">
              <a:rPr lang="fi-FI" smtClean="0"/>
              <a:t>19.2.2025</a:t>
            </a:fld>
            <a:endParaRPr lang="fi-FI"/>
          </a:p>
        </p:txBody>
      </p:sp>
      <p:sp>
        <p:nvSpPr>
          <p:cNvPr id="5" name="Dian numeron paikkamerkki 4">
            <a:extLst>
              <a:ext uri="{FF2B5EF4-FFF2-40B4-BE49-F238E27FC236}">
                <a16:creationId xmlns:a16="http://schemas.microsoft.com/office/drawing/2014/main" id="{5974A17C-0511-8A7D-AB6D-72CB93B163E5}"/>
              </a:ext>
            </a:extLst>
          </p:cNvPr>
          <p:cNvSpPr>
            <a:spLocks noGrp="1"/>
          </p:cNvSpPr>
          <p:nvPr>
            <p:ph type="sldNum" sz="quarter" idx="12"/>
          </p:nvPr>
        </p:nvSpPr>
        <p:spPr/>
        <p:txBody>
          <a:bodyPr/>
          <a:lstStyle/>
          <a:p>
            <a:fld id="{31160B98-140E-4345-B1A3-2A7247C42973}" type="slidenum">
              <a:rPr lang="fi-FI" smtClean="0"/>
              <a:t>6</a:t>
            </a:fld>
            <a:endParaRPr lang="fi-FI"/>
          </a:p>
        </p:txBody>
      </p:sp>
      <p:sp>
        <p:nvSpPr>
          <p:cNvPr id="8" name="Tekstiruutu 7">
            <a:extLst>
              <a:ext uri="{FF2B5EF4-FFF2-40B4-BE49-F238E27FC236}">
                <a16:creationId xmlns:a16="http://schemas.microsoft.com/office/drawing/2014/main" id="{D9207C9E-F369-C0A8-B031-E2548F343374}"/>
              </a:ext>
            </a:extLst>
          </p:cNvPr>
          <p:cNvSpPr txBox="1"/>
          <p:nvPr/>
        </p:nvSpPr>
        <p:spPr>
          <a:xfrm>
            <a:off x="1238219" y="2846734"/>
            <a:ext cx="21463689" cy="12126397"/>
          </a:xfrm>
          <a:prstGeom prst="rect">
            <a:avLst/>
          </a:prstGeom>
          <a:noFill/>
        </p:spPr>
        <p:txBody>
          <a:bodyPr wrap="square" lIns="91440" tIns="45720" rIns="91440" bIns="45720" rtlCol="0" anchor="t">
            <a:spAutoFit/>
          </a:bodyPr>
          <a:lstStyle/>
          <a:p>
            <a:r>
              <a:rPr kumimoji="0" lang="fi-FI" sz="4400" b="1" i="0" u="none" strike="noStrike" kern="1200" cap="none" spc="0" normalizeH="0" baseline="0" noProof="0">
                <a:ln>
                  <a:noFill/>
                </a:ln>
                <a:solidFill>
                  <a:prstClr val="black"/>
                </a:solidFill>
                <a:effectLst/>
                <a:uLnTx/>
                <a:uFillTx/>
                <a:latin typeface="Franklin Gothic Book"/>
                <a:ea typeface="+mn-ea"/>
                <a:cs typeface="+mn-cs"/>
              </a:rPr>
              <a:t>8. luokalle valitaan yksi seuraavista</a:t>
            </a:r>
            <a:endParaRPr lang="fi-FI" sz="4400" b="1" i="0" u="none" strike="noStrike" kern="1200" cap="none" spc="0" normalizeH="0" baseline="0" noProof="0">
              <a:ln>
                <a:noFill/>
              </a:ln>
              <a:solidFill>
                <a:prstClr val="black"/>
              </a:solidFill>
              <a:effectLst/>
              <a:uLnTx/>
              <a:uFillTx/>
              <a:latin typeface="Franklin Gothic Book"/>
            </a:endParaRPr>
          </a:p>
          <a:p>
            <a:pPr marL="571500" indent="-571500">
              <a:lnSpc>
                <a:spcPct val="150000"/>
              </a:lnSpc>
              <a:buFont typeface="Arial" panose="020B0604020202020204" pitchFamily="34" charset="0"/>
              <a:buChar char="•"/>
            </a:pPr>
            <a:r>
              <a:rPr lang="fi-FI">
                <a:latin typeface="Franklin Gothic Book"/>
              </a:rPr>
              <a:t>Valinnainen kotitalous: Ruokaseikkailu Pohjoismaihin </a:t>
            </a:r>
          </a:p>
          <a:p>
            <a:pPr marL="571500" indent="-571500">
              <a:lnSpc>
                <a:spcPct val="150000"/>
              </a:lnSpc>
              <a:buFont typeface="Arial" panose="020B0604020202020204" pitchFamily="34" charset="0"/>
              <a:buChar char="•"/>
            </a:pPr>
            <a:r>
              <a:rPr lang="fi-FI">
                <a:latin typeface="Franklin Gothic Book"/>
              </a:rPr>
              <a:t>Liikunta tytöille</a:t>
            </a:r>
          </a:p>
          <a:p>
            <a:pPr marL="571500" indent="-571500">
              <a:lnSpc>
                <a:spcPct val="150000"/>
              </a:lnSpc>
              <a:buFont typeface="Arial" panose="020B0604020202020204" pitchFamily="34" charset="0"/>
              <a:buChar char="•"/>
            </a:pPr>
            <a:r>
              <a:rPr lang="fi-FI">
                <a:latin typeface="Franklin Gothic Book"/>
              </a:rPr>
              <a:t>Liikunta pojille</a:t>
            </a:r>
          </a:p>
          <a:p>
            <a:pPr marL="571500" indent="-571500">
              <a:lnSpc>
                <a:spcPct val="150000"/>
              </a:lnSpc>
              <a:buFont typeface="Arial" panose="020B0604020202020204" pitchFamily="34" charset="0"/>
              <a:buChar char="•"/>
            </a:pPr>
            <a:r>
              <a:rPr lang="fi-FI">
                <a:latin typeface="Franklin Gothic Book"/>
              </a:rPr>
              <a:t>Tekninen käsityö</a:t>
            </a:r>
          </a:p>
          <a:p>
            <a:pPr marL="571500" indent="-571500">
              <a:lnSpc>
                <a:spcPct val="150000"/>
              </a:lnSpc>
              <a:buFont typeface="Arial" panose="020B0604020202020204" pitchFamily="34" charset="0"/>
              <a:buChar char="•"/>
            </a:pPr>
            <a:r>
              <a:rPr lang="fi-FI">
                <a:latin typeface="Franklin Gothic Book"/>
              </a:rPr>
              <a:t>B2-kieli saksa, ranska tai espanja (valinta 8. ja 9. luokalle)</a:t>
            </a:r>
          </a:p>
          <a:p>
            <a:pPr marL="571500" indent="-571500">
              <a:lnSpc>
                <a:spcPct val="150000"/>
              </a:lnSpc>
              <a:buFont typeface="Arial,Sans-Serif" panose="020B0604020202020204" pitchFamily="34" charset="0"/>
              <a:buChar char="•"/>
            </a:pPr>
            <a:r>
              <a:rPr lang="fi-FI">
                <a:latin typeface="Franklin Gothic Book"/>
              </a:rPr>
              <a:t>Tieto- ja viestintätekniikka </a:t>
            </a:r>
          </a:p>
          <a:p>
            <a:pPr marL="571500" indent="-571500">
              <a:lnSpc>
                <a:spcPct val="150000"/>
              </a:lnSpc>
              <a:buFont typeface="Arial,Sans-Serif" panose="020B0604020202020204" pitchFamily="34" charset="0"/>
              <a:buChar char="•"/>
            </a:pPr>
            <a:r>
              <a:rPr lang="fi-FI">
                <a:latin typeface="Franklin Gothic Book"/>
              </a:rPr>
              <a:t>Musiikki: Bändisoitto</a:t>
            </a: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p>
        </p:txBody>
      </p:sp>
    </p:spTree>
    <p:extLst>
      <p:ext uri="{BB962C8B-B14F-4D97-AF65-F5344CB8AC3E}">
        <p14:creationId xmlns:p14="http://schemas.microsoft.com/office/powerpoint/2010/main" val="231488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9ABC64-AB6B-D701-CA6A-570488DCC996}"/>
              </a:ext>
            </a:extLst>
          </p:cNvPr>
          <p:cNvSpPr>
            <a:spLocks noGrp="1"/>
          </p:cNvSpPr>
          <p:nvPr>
            <p:ph type="title"/>
          </p:nvPr>
        </p:nvSpPr>
        <p:spPr/>
        <p:txBody>
          <a:bodyPr/>
          <a:lstStyle/>
          <a:p>
            <a:r>
              <a:rPr lang="fi-FI"/>
              <a:t>LYHYT VALINNAINEN (XV)</a:t>
            </a:r>
          </a:p>
        </p:txBody>
      </p:sp>
      <p:sp>
        <p:nvSpPr>
          <p:cNvPr id="3" name="Sisällön paikkamerkki 2">
            <a:extLst>
              <a:ext uri="{FF2B5EF4-FFF2-40B4-BE49-F238E27FC236}">
                <a16:creationId xmlns:a16="http://schemas.microsoft.com/office/drawing/2014/main" id="{1A506F61-2A5B-E39F-828B-0AA377F8BAF0}"/>
              </a:ext>
            </a:extLst>
          </p:cNvPr>
          <p:cNvSpPr>
            <a:spLocks noGrp="1"/>
          </p:cNvSpPr>
          <p:nvPr>
            <p:ph idx="1"/>
          </p:nvPr>
        </p:nvSpPr>
        <p:spPr>
          <a:xfrm>
            <a:off x="1238521" y="2894150"/>
            <a:ext cx="22644847" cy="10470349"/>
          </a:xfrm>
        </p:spPr>
        <p:txBody>
          <a:bodyPr vert="horz" lIns="0" tIns="0" rIns="0" bIns="0" rtlCol="0" anchor="t">
            <a:noAutofit/>
          </a:bodyPr>
          <a:lstStyle/>
          <a:p>
            <a:pPr marL="0" indent="0">
              <a:buNone/>
            </a:pPr>
            <a:r>
              <a:rPr kumimoji="0" lang="fi-FI" sz="4000" b="1" i="0" u="none" strike="noStrike" kern="1200" cap="none" spc="0" normalizeH="0" baseline="0" noProof="0">
                <a:ln>
                  <a:noFill/>
                </a:ln>
                <a:solidFill>
                  <a:prstClr val="black"/>
                </a:solidFill>
                <a:effectLst/>
                <a:uLnTx/>
                <a:uFillTx/>
                <a:latin typeface="Franklin Gothic Book"/>
                <a:ea typeface="+mn-ea"/>
                <a:cs typeface="+mn-cs"/>
              </a:rPr>
              <a:t>8. luokalle valitaan yksi seuraavista</a:t>
            </a:r>
            <a:endParaRPr lang="fi-FI" sz="4000" b="1" i="0" u="none" strike="noStrike" kern="1200" cap="none" spc="0" normalizeH="0" baseline="0" noProof="0">
              <a:ln>
                <a:noFill/>
              </a:ln>
              <a:solidFill>
                <a:prstClr val="black"/>
              </a:solidFill>
              <a:effectLst/>
              <a:uLnTx/>
              <a:uFillTx/>
              <a:latin typeface="Franklin Gothic Book"/>
            </a:endParaRPr>
          </a:p>
          <a:p>
            <a:pPr marL="571500" indent="-571500"/>
            <a:r>
              <a:rPr lang="fi-FI">
                <a:latin typeface="Franklin Gothic Book"/>
              </a:rPr>
              <a:t>Valinnainen kotitalous: Pohjoismainen leivonta - mutakakusta siemennäkkäriin</a:t>
            </a:r>
          </a:p>
          <a:p>
            <a:pPr marL="571500" indent="-571500"/>
            <a:r>
              <a:rPr lang="fi-FI">
                <a:latin typeface="Franklin Gothic Book"/>
              </a:rPr>
              <a:t>Tekninen käsityö: Puukkokurssi</a:t>
            </a:r>
          </a:p>
          <a:p>
            <a:pPr marL="571500" indent="-571500"/>
            <a:r>
              <a:rPr lang="fi-FI">
                <a:latin typeface="Franklin Gothic Book"/>
              </a:rPr>
              <a:t>Tekstiili käsityö: Huovutuskurssi</a:t>
            </a:r>
          </a:p>
          <a:p>
            <a:pPr marL="571500" indent="-571500"/>
            <a:r>
              <a:rPr lang="fi-FI">
                <a:latin typeface="Franklin Gothic Book"/>
              </a:rPr>
              <a:t>Englanti: More English!</a:t>
            </a:r>
          </a:p>
          <a:p>
            <a:pPr marL="571500" indent="-571500"/>
            <a:r>
              <a:rPr lang="fi-FI">
                <a:latin typeface="Franklin Gothic Book"/>
              </a:rPr>
              <a:t>Tieto- ja viestintätekniikka (ohjelmointi)</a:t>
            </a:r>
            <a:endParaRPr lang="fi-FI"/>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endParaRPr>
          </a:p>
          <a:p>
            <a:pPr marL="571500" indent="-571500"/>
            <a:endParaRPr lang="fi-FI">
              <a:solidFill>
                <a:srgbClr val="FF0000"/>
              </a:solidFill>
            </a:endParaRPr>
          </a:p>
          <a:p>
            <a:pPr marL="571500" indent="-571500"/>
            <a:endParaRPr lang="fi-FI">
              <a:solidFill>
                <a:srgbClr val="FF0000"/>
              </a:solidFill>
            </a:endParaRPr>
          </a:p>
          <a:p>
            <a:pPr marL="571500" indent="-571500"/>
            <a:endParaRPr lang="fi-FI">
              <a:solidFill>
                <a:srgbClr val="FF0000"/>
              </a:solidFill>
            </a:endParaRPr>
          </a:p>
          <a:p>
            <a:endParaRPr lang="fi-FI"/>
          </a:p>
        </p:txBody>
      </p:sp>
      <p:sp>
        <p:nvSpPr>
          <p:cNvPr id="4" name="Päivämäärän paikkamerkki 3">
            <a:extLst>
              <a:ext uri="{FF2B5EF4-FFF2-40B4-BE49-F238E27FC236}">
                <a16:creationId xmlns:a16="http://schemas.microsoft.com/office/drawing/2014/main" id="{D341D6FC-0832-C15A-F684-D8C82E16862C}"/>
              </a:ext>
            </a:extLst>
          </p:cNvPr>
          <p:cNvSpPr>
            <a:spLocks noGrp="1"/>
          </p:cNvSpPr>
          <p:nvPr>
            <p:ph type="dt" sz="half" idx="10"/>
          </p:nvPr>
        </p:nvSpPr>
        <p:spPr/>
        <p:txBody>
          <a:bodyPr/>
          <a:lstStyle/>
          <a:p>
            <a:fld id="{0E9DFFA2-C3F6-4F20-8D4B-2A153B31F6E0}" type="datetime1">
              <a:rPr lang="fi-FI" smtClean="0"/>
              <a:t>19.2.2025</a:t>
            </a:fld>
            <a:endParaRPr lang="fi-FI"/>
          </a:p>
        </p:txBody>
      </p:sp>
      <p:sp>
        <p:nvSpPr>
          <p:cNvPr id="5" name="Dian numeron paikkamerkki 4">
            <a:extLst>
              <a:ext uri="{FF2B5EF4-FFF2-40B4-BE49-F238E27FC236}">
                <a16:creationId xmlns:a16="http://schemas.microsoft.com/office/drawing/2014/main" id="{2EA3C212-1E26-94BA-2AB0-28E3EB41414B}"/>
              </a:ext>
            </a:extLst>
          </p:cNvPr>
          <p:cNvSpPr>
            <a:spLocks noGrp="1"/>
          </p:cNvSpPr>
          <p:nvPr>
            <p:ph type="sldNum" sz="quarter" idx="12"/>
          </p:nvPr>
        </p:nvSpPr>
        <p:spPr/>
        <p:txBody>
          <a:bodyPr/>
          <a:lstStyle/>
          <a:p>
            <a:fld id="{31160B98-140E-4345-B1A3-2A7247C42973}" type="slidenum">
              <a:rPr lang="fi-FI" smtClean="0"/>
              <a:t>7</a:t>
            </a:fld>
            <a:endParaRPr lang="fi-FI"/>
          </a:p>
        </p:txBody>
      </p:sp>
    </p:spTree>
    <p:extLst>
      <p:ext uri="{BB962C8B-B14F-4D97-AF65-F5344CB8AC3E}">
        <p14:creationId xmlns:p14="http://schemas.microsoft.com/office/powerpoint/2010/main" val="280355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p:txBody>
          <a:bodyPr/>
          <a:lstStyle/>
          <a:p>
            <a:r>
              <a:rPr lang="fi-FI"/>
              <a:t>VALINNAISAINEIDEN KUVAUKSET</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1246094" y="4007224"/>
            <a:ext cx="20753294" cy="8035200"/>
          </a:xfrm>
        </p:spPr>
        <p:txBody>
          <a:bodyPr/>
          <a:lstStyle/>
          <a:p>
            <a:r>
              <a:rPr lang="fi-FI"/>
              <a:t>Seuraavilla dioilla näet lyhyet kuvaukset valittavissa olevista aineista. Lisää tietoa aineista löydät </a:t>
            </a:r>
            <a:r>
              <a:rPr lang="fi-FI">
                <a:hlinkClick r:id="rId2"/>
              </a:rPr>
              <a:t>Lahden kaupungin perusopetuksen opetussuunnitelmasta.</a:t>
            </a:r>
            <a:endParaRPr lang="fi-FI"/>
          </a:p>
          <a:p>
            <a:endParaRPr lang="fi-FI"/>
          </a:p>
          <a:p>
            <a:endParaRPr lang="fi-FI"/>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fld id="{E6986F9F-F1DE-4F80-A12D-1CA8D7D27920}" type="datetime1">
              <a:rPr lang="fi-FI" smtClean="0"/>
              <a:t>19.2.2025</a:t>
            </a:fld>
            <a:endParaRPr lang="fi-FI"/>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fld id="{31160B98-140E-4345-B1A3-2A7247C42973}" type="slidenum">
              <a:rPr lang="fi-FI" smtClean="0"/>
              <a:pPr/>
              <a:t>8</a:t>
            </a:fld>
            <a:endParaRPr lang="fi-FI"/>
          </a:p>
        </p:txBody>
      </p:sp>
    </p:spTree>
    <p:extLst>
      <p:ext uri="{BB962C8B-B14F-4D97-AF65-F5344CB8AC3E}">
        <p14:creationId xmlns:p14="http://schemas.microsoft.com/office/powerpoint/2010/main" val="272628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BD8492-7B41-D980-E02A-002F9AF2FB91}"/>
              </a:ext>
            </a:extLst>
          </p:cNvPr>
          <p:cNvSpPr>
            <a:spLocks noGrp="1"/>
          </p:cNvSpPr>
          <p:nvPr>
            <p:ph type="ctrTitle"/>
          </p:nvPr>
        </p:nvSpPr>
        <p:spPr/>
        <p:txBody>
          <a:bodyPr/>
          <a:lstStyle/>
          <a:p>
            <a:r>
              <a:rPr lang="fi-FI" sz="9600"/>
              <a:t>Taide- ja taitoaineiden valinnaiset (TT)</a:t>
            </a:r>
          </a:p>
        </p:txBody>
      </p:sp>
      <p:sp>
        <p:nvSpPr>
          <p:cNvPr id="4" name="Päivämäärän paikkamerkki 3">
            <a:extLst>
              <a:ext uri="{FF2B5EF4-FFF2-40B4-BE49-F238E27FC236}">
                <a16:creationId xmlns:a16="http://schemas.microsoft.com/office/drawing/2014/main" id="{A1CA9BA9-22B0-F6D9-38A9-1163CC726CDD}"/>
              </a:ext>
            </a:extLst>
          </p:cNvPr>
          <p:cNvSpPr>
            <a:spLocks noGrp="1"/>
          </p:cNvSpPr>
          <p:nvPr>
            <p:ph type="dt" sz="half" idx="10"/>
          </p:nvPr>
        </p:nvSpPr>
        <p:spPr/>
        <p:txBody>
          <a:bodyPr/>
          <a:lstStyle/>
          <a:p>
            <a:fld id="{0DB9C281-D145-4239-893C-911D8D6D65AF}" type="datetime1">
              <a:rPr lang="fi-FI" smtClean="0"/>
              <a:t>19.2.2025</a:t>
            </a:fld>
            <a:endParaRPr lang="fi-FI"/>
          </a:p>
        </p:txBody>
      </p:sp>
      <p:sp>
        <p:nvSpPr>
          <p:cNvPr id="5" name="Tekstin paikkamerkki 4">
            <a:extLst>
              <a:ext uri="{FF2B5EF4-FFF2-40B4-BE49-F238E27FC236}">
                <a16:creationId xmlns:a16="http://schemas.microsoft.com/office/drawing/2014/main" id="{14BBF9DB-9850-1FBE-70F6-50262E131942}"/>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338638618"/>
      </p:ext>
    </p:extLst>
  </p:cSld>
  <p:clrMapOvr>
    <a:masterClrMapping/>
  </p:clrMapOvr>
</p:sld>
</file>

<file path=ppt/theme/theme1.xml><?xml version="1.0" encoding="utf-8"?>
<a:theme xmlns:a="http://schemas.openxmlformats.org/drawingml/2006/main" name="Lahti">
  <a:themeElements>
    <a:clrScheme name="Lahti">
      <a:dk1>
        <a:sysClr val="windowText" lastClr="000000"/>
      </a:dk1>
      <a:lt1>
        <a:sysClr val="window" lastClr="FFFFFF"/>
      </a:lt1>
      <a:dk2>
        <a:srgbClr val="004F71"/>
      </a:dk2>
      <a:lt2>
        <a:srgbClr val="B4B09C"/>
      </a:lt2>
      <a:accent1>
        <a:srgbClr val="097B76"/>
      </a:accent1>
      <a:accent2>
        <a:srgbClr val="004F71"/>
      </a:accent2>
      <a:accent3>
        <a:srgbClr val="7CE0D3"/>
      </a:accent3>
      <a:accent4>
        <a:srgbClr val="005D20"/>
      </a:accent4>
      <a:accent5>
        <a:srgbClr val="F2C75C"/>
      </a:accent5>
      <a:accent6>
        <a:srgbClr val="FF6A13"/>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sitys1_29032023.pptx" id="{6B39C1A0-75D6-431A-824B-5E02E527A1E6}" vid="{2926B9EF-F9FC-4E61-A37B-E028E11D038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ea05a2-97ac-4eb5-8ff2-1935227903c8" xsi:nil="true"/>
    <lcf76f155ced4ddcb4097134ff3c332f xmlns="60fc874f-8b90-4c70-8acb-56596c0dfa0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A0E68B6D54988D47B492E423AE49A955" ma:contentTypeVersion="18" ma:contentTypeDescription="Luo uusi asiakirja." ma:contentTypeScope="" ma:versionID="5ed7ea2c8a2fec38d8c3f0b3e300df7e">
  <xsd:schema xmlns:xsd="http://www.w3.org/2001/XMLSchema" xmlns:xs="http://www.w3.org/2001/XMLSchema" xmlns:p="http://schemas.microsoft.com/office/2006/metadata/properties" xmlns:ns2="60fc874f-8b90-4c70-8acb-56596c0dfa05" xmlns:ns3="4aea05a2-97ac-4eb5-8ff2-1935227903c8" targetNamespace="http://schemas.microsoft.com/office/2006/metadata/properties" ma:root="true" ma:fieldsID="a73139e1206638367835863c2991578c" ns2:_="" ns3:_="">
    <xsd:import namespace="60fc874f-8b90-4c70-8acb-56596c0dfa05"/>
    <xsd:import namespace="4aea05a2-97ac-4eb5-8ff2-1935227903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c874f-8b90-4c70-8acb-56596c0dfa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086f239e-048d-45a4-a0f4-92c2ec360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ea05a2-97ac-4eb5-8ff2-1935227903c8"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16d2cad9-12ab-4d88-a389-977451b1461e}" ma:internalName="TaxCatchAll" ma:showField="CatchAllData" ma:web="4aea05a2-97ac-4eb5-8ff2-1935227903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7EEB79-E0E8-4E1F-8B6E-F1161BDBD61E}">
  <ds:schemaRefs>
    <ds:schemaRef ds:uri="4aea05a2-97ac-4eb5-8ff2-1935227903c8"/>
    <ds:schemaRef ds:uri="60fc874f-8b90-4c70-8acb-56596c0dfa05"/>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BFD21E26-BCAA-4DB8-88B1-3FF6970FFDD5}">
  <ds:schemaRefs>
    <ds:schemaRef ds:uri="http://schemas.microsoft.com/sharepoint/v3/contenttype/forms"/>
  </ds:schemaRefs>
</ds:datastoreItem>
</file>

<file path=customXml/itemProps3.xml><?xml version="1.0" encoding="utf-8"?>
<ds:datastoreItem xmlns:ds="http://schemas.openxmlformats.org/officeDocument/2006/customXml" ds:itemID="{C972AD65-46DA-42E7-A9C5-CF4CC45B2163}">
  <ds:schemaRefs>
    <ds:schemaRef ds:uri="4aea05a2-97ac-4eb5-8ff2-1935227903c8"/>
    <ds:schemaRef ds:uri="60fc874f-8b90-4c70-8acb-56596c0dfa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Lahti_ppt_pohja</Template>
  <Application>Microsoft Office PowerPoint</Application>
  <PresentationFormat>Custom</PresentationFormat>
  <Slides>38</Slides>
  <Notes>0</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Lahti</vt:lpstr>
      <vt:lpstr>Kivimaan koulu</vt:lpstr>
      <vt:lpstr>PowerPoint Presentation</vt:lpstr>
      <vt:lpstr>PowerPoint Presentation</vt:lpstr>
      <vt:lpstr>TAIDE- JA TAITOAINEIDEN VALINNAISET  (TT)</vt:lpstr>
      <vt:lpstr>TAIDE- JA TAITOAINEIDEN LYHYTVALINNAISET  (XTT) </vt:lpstr>
      <vt:lpstr>VALINNAISET OPPIAINEET (V)                  </vt:lpstr>
      <vt:lpstr>LYHYT VALINNAINEN (XV)</vt:lpstr>
      <vt:lpstr>VALINNAISAINEIDEN KUVAUKSET</vt:lpstr>
      <vt:lpstr>Taide- ja taitoaineiden valinnaiset (TT)</vt:lpstr>
      <vt:lpstr>Kotitalouden makumatka Suomen kautta eurooppaan (2vvt)</vt:lpstr>
      <vt:lpstr>Teknisen työn taito- ja taideaine valinnainen (2vvt)</vt:lpstr>
      <vt:lpstr>Tekstiilityön taito- ja taideainevalinnainen (2vvt)</vt:lpstr>
      <vt:lpstr>Liikunnan taide- ja taitoaineiden valinnainen (2vvt)</vt:lpstr>
      <vt:lpstr>Kuvataiteen taito- ja taideainevalinnainen (2vvt)</vt:lpstr>
      <vt:lpstr>Musiikin taito- ja taideainevalinnainen (2vvt)</vt:lpstr>
      <vt:lpstr>Taide- ja taitoaineiden lyhytvalinnaiset (XTT)</vt:lpstr>
      <vt:lpstr>Kotitalouden kaiken maailman leivontaa (1vvt)</vt:lpstr>
      <vt:lpstr>Musiikki (1 vvt)</vt:lpstr>
      <vt:lpstr>Kuvataide – PIMA Tällä kurssilla syvennät piirtämisen ja maalaamisen taitojasi (1vvt)</vt:lpstr>
      <vt:lpstr>Liikunnan lyhyt valinnaiset (1vvt)</vt:lpstr>
      <vt:lpstr>Valinnaiset oppiaineet (V)</vt:lpstr>
      <vt:lpstr>Ruokaseikkailu Pohjoismaihin (2vvt)</vt:lpstr>
      <vt:lpstr>Liikunnan pitkä valinnainen (2vvt)</vt:lpstr>
      <vt:lpstr>Teknisen työn pitkä valinnainen (2vvt)</vt:lpstr>
      <vt:lpstr>Valinnaiskielistä yleisesti</vt:lpstr>
      <vt:lpstr>B2-kieli: ranska (2vvt)</vt:lpstr>
      <vt:lpstr>B2-kieli: espanja (2vvt)</vt:lpstr>
      <vt:lpstr>B2-kieli: saksa (2vvt)</vt:lpstr>
      <vt:lpstr>Tieto- ja viestintätekniikka (2vvt)</vt:lpstr>
      <vt:lpstr>Musiikin valinnainen kurssi (2vvt)</vt:lpstr>
      <vt:lpstr>Lyhyt valinnainen (XV)</vt:lpstr>
      <vt:lpstr>Kotitalouden pohjoismainen leivonta (1vvt)</vt:lpstr>
      <vt:lpstr>Tekninentyö puukkokurssi (1vvt)</vt:lpstr>
      <vt:lpstr>Tekstiilityö (1vvt)</vt:lpstr>
      <vt:lpstr>Englanti (1vvt) </vt:lpstr>
      <vt:lpstr>Ruotsi (1vvt)</vt:lpstr>
      <vt:lpstr>Tieto- ja viestintätekniikka: Ohjelmointi (1vvt)</vt:lpstr>
      <vt:lpstr>Hyviä valintahetkiä!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Herkepeus Tuula</dc:creator>
  <cp:revision>27</cp:revision>
  <dcterms:created xsi:type="dcterms:W3CDTF">2024-01-12T09:38:19Z</dcterms:created>
  <dcterms:modified xsi:type="dcterms:W3CDTF">2025-02-20T06:54:15Z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0x010100A0E68B6D54988D47B492E423AE49A955</vt:lpwstr>
  </property>
  <property fmtid="{D5CDD505-2E9C-101B-9397-08002B2CF9AE}" pid="3" name="MediaServiceImageTags">
    <vt:lpwstr/>
  </property>
</Properties>
</file>