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5"/>
  </p:notesMasterIdLst>
  <p:sldIdLst>
    <p:sldId id="264" r:id="rId5"/>
    <p:sldId id="257" r:id="rId6"/>
    <p:sldId id="256" r:id="rId7"/>
    <p:sldId id="265" r:id="rId8"/>
    <p:sldId id="277" r:id="rId9"/>
    <p:sldId id="278" r:id="rId10"/>
    <p:sldId id="268" r:id="rId11"/>
    <p:sldId id="303" r:id="rId12"/>
    <p:sldId id="305" r:id="rId13"/>
    <p:sldId id="284" r:id="rId14"/>
    <p:sldId id="288" r:id="rId15"/>
    <p:sldId id="287" r:id="rId16"/>
    <p:sldId id="299" r:id="rId17"/>
    <p:sldId id="300" r:id="rId18"/>
    <p:sldId id="308" r:id="rId19"/>
    <p:sldId id="309" r:id="rId20"/>
    <p:sldId id="285" r:id="rId21"/>
    <p:sldId id="289" r:id="rId22"/>
    <p:sldId id="301" r:id="rId23"/>
    <p:sldId id="296" r:id="rId24"/>
    <p:sldId id="310" r:id="rId25"/>
    <p:sldId id="271" r:id="rId26"/>
    <p:sldId id="275" r:id="rId27"/>
    <p:sldId id="316" r:id="rId28"/>
    <p:sldId id="311" r:id="rId29"/>
    <p:sldId id="314" r:id="rId30"/>
    <p:sldId id="313" r:id="rId31"/>
    <p:sldId id="292" r:id="rId32"/>
    <p:sldId id="297" r:id="rId33"/>
    <p:sldId id="276" r:id="rId34"/>
  </p:sldIdLst>
  <p:sldSz cx="24382413" cy="13716000"/>
  <p:notesSz cx="6858000" cy="9144000"/>
  <p:defaultTex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7B76"/>
    <a:srgbClr val="004F71"/>
    <a:srgbClr val="005D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300121-4558-42E5-B3AC-BF814A837A9F}" v="39" dt="2025-02-17T09:24:32.038"/>
  </p1510:revLst>
</p1510:revInfo>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nnikko Esa" userId="S::esa.rannikko@edu.lahti.fi::9c4eaf7c-7812-4b48-a531-87ddaf0130bc" providerId="AD" clId="Web-{37CFC8E7-A2AD-4DA4-C216-A5767C7AB99B}"/>
    <pc:docChg chg="modSld">
      <pc:chgData name="Rannikko Esa" userId="S::esa.rannikko@edu.lahti.fi::9c4eaf7c-7812-4b48-a531-87ddaf0130bc" providerId="AD" clId="Web-{37CFC8E7-A2AD-4DA4-C216-A5767C7AB99B}" dt="2024-01-25T07:52:27.266" v="2" actId="20577"/>
      <pc:docMkLst>
        <pc:docMk/>
      </pc:docMkLst>
      <pc:sldChg chg="modSp">
        <pc:chgData name="Rannikko Esa" userId="S::esa.rannikko@edu.lahti.fi::9c4eaf7c-7812-4b48-a531-87ddaf0130bc" providerId="AD" clId="Web-{37CFC8E7-A2AD-4DA4-C216-A5767C7AB99B}" dt="2024-01-25T07:52:27.266" v="2" actId="20577"/>
        <pc:sldMkLst>
          <pc:docMk/>
          <pc:sldMk cId="739469666" sldId="291"/>
        </pc:sldMkLst>
      </pc:sldChg>
    </pc:docChg>
  </pc:docChgLst>
  <pc:docChgLst>
    <pc:chgData name="Kettunen Juho" userId="S::juho.kettunen@edu.lahti.fi::1b4073b4-5257-4780-8266-4026bd406235" providerId="AD" clId="Web-{A7C2EAE5-1C9C-4A5E-A067-4468147BB735}"/>
    <pc:docChg chg="modSld">
      <pc:chgData name="Kettunen Juho" userId="S::juho.kettunen@edu.lahti.fi::1b4073b4-5257-4780-8266-4026bd406235" providerId="AD" clId="Web-{A7C2EAE5-1C9C-4A5E-A067-4468147BB735}" dt="2025-02-06T06:55:25.542" v="261" actId="20577"/>
      <pc:docMkLst>
        <pc:docMk/>
      </pc:docMkLst>
      <pc:sldChg chg="modSp">
        <pc:chgData name="Kettunen Juho" userId="S::juho.kettunen@edu.lahti.fi::1b4073b4-5257-4780-8266-4026bd406235" providerId="AD" clId="Web-{A7C2EAE5-1C9C-4A5E-A067-4468147BB735}" dt="2025-02-06T06:42:02.275" v="1" actId="20577"/>
        <pc:sldMkLst>
          <pc:docMk/>
          <pc:sldMk cId="2314889249" sldId="277"/>
        </pc:sldMkLst>
        <pc:spChg chg="mod">
          <ac:chgData name="Kettunen Juho" userId="S::juho.kettunen@edu.lahti.fi::1b4073b4-5257-4780-8266-4026bd406235" providerId="AD" clId="Web-{A7C2EAE5-1C9C-4A5E-A067-4468147BB735}" dt="2025-02-06T06:42:02.275" v="1" actId="20577"/>
          <ac:spMkLst>
            <pc:docMk/>
            <pc:sldMk cId="2314889249" sldId="277"/>
            <ac:spMk id="8" creationId="{D9207C9E-F369-C0A8-B031-E2548F343374}"/>
          </ac:spMkLst>
        </pc:spChg>
      </pc:sldChg>
      <pc:sldChg chg="modSp">
        <pc:chgData name="Kettunen Juho" userId="S::juho.kettunen@edu.lahti.fi::1b4073b4-5257-4780-8266-4026bd406235" providerId="AD" clId="Web-{A7C2EAE5-1C9C-4A5E-A067-4468147BB735}" dt="2025-02-06T06:55:25.542" v="261" actId="20577"/>
        <pc:sldMkLst>
          <pc:docMk/>
          <pc:sldMk cId="2803552356" sldId="278"/>
        </pc:sldMkLst>
        <pc:spChg chg="mod">
          <ac:chgData name="Kettunen Juho" userId="S::juho.kettunen@edu.lahti.fi::1b4073b4-5257-4780-8266-4026bd406235" providerId="AD" clId="Web-{A7C2EAE5-1C9C-4A5E-A067-4468147BB735}" dt="2025-02-06T06:55:25.542" v="261" actId="20577"/>
          <ac:spMkLst>
            <pc:docMk/>
            <pc:sldMk cId="2803552356" sldId="278"/>
            <ac:spMk id="3" creationId="{1A506F61-2A5B-E39F-828B-0AA377F8BAF0}"/>
          </ac:spMkLst>
        </pc:spChg>
      </pc:sldChg>
      <pc:sldChg chg="modSp">
        <pc:chgData name="Kettunen Juho" userId="S::juho.kettunen@edu.lahti.fi::1b4073b4-5257-4780-8266-4026bd406235" providerId="AD" clId="Web-{A7C2EAE5-1C9C-4A5E-A067-4468147BB735}" dt="2025-02-06T06:51:40.163" v="101"/>
        <pc:sldMkLst>
          <pc:docMk/>
          <pc:sldMk cId="3449223237" sldId="292"/>
        </pc:sldMkLst>
        <pc:graphicFrameChg chg="mod modGraphic">
          <ac:chgData name="Kettunen Juho" userId="S::juho.kettunen@edu.lahti.fi::1b4073b4-5257-4780-8266-4026bd406235" providerId="AD" clId="Web-{A7C2EAE5-1C9C-4A5E-A067-4468147BB735}" dt="2025-02-06T06:51:40.163" v="101"/>
          <ac:graphicFrameMkLst>
            <pc:docMk/>
            <pc:sldMk cId="3449223237" sldId="292"/>
            <ac:graphicFrameMk id="3" creationId="{A3D6F3CA-2450-7801-39B1-8308CBA1EEA7}"/>
          </ac:graphicFrameMkLst>
        </pc:graphicFrameChg>
      </pc:sldChg>
      <pc:sldChg chg="modSp">
        <pc:chgData name="Kettunen Juho" userId="S::juho.kettunen@edu.lahti.fi::1b4073b4-5257-4780-8266-4026bd406235" providerId="AD" clId="Web-{A7C2EAE5-1C9C-4A5E-A067-4468147BB735}" dt="2025-02-06T06:45:57.111" v="83" actId="20577"/>
        <pc:sldMkLst>
          <pc:docMk/>
          <pc:sldMk cId="1761168569" sldId="296"/>
        </pc:sldMkLst>
        <pc:spChg chg="mod">
          <ac:chgData name="Kettunen Juho" userId="S::juho.kettunen@edu.lahti.fi::1b4073b4-5257-4780-8266-4026bd406235" providerId="AD" clId="Web-{A7C2EAE5-1C9C-4A5E-A067-4468147BB735}" dt="2025-02-06T06:45:57.111" v="83" actId="20577"/>
          <ac:spMkLst>
            <pc:docMk/>
            <pc:sldMk cId="1761168569" sldId="296"/>
            <ac:spMk id="3" creationId="{564BF2B3-5FA0-C2DC-A63C-2C7384FA0690}"/>
          </ac:spMkLst>
        </pc:spChg>
        <pc:picChg chg="mod">
          <ac:chgData name="Kettunen Juho" userId="S::juho.kettunen@edu.lahti.fi::1b4073b4-5257-4780-8266-4026bd406235" providerId="AD" clId="Web-{A7C2EAE5-1C9C-4A5E-A067-4468147BB735}" dt="2025-02-06T06:42:33.213" v="6" actId="14100"/>
          <ac:picMkLst>
            <pc:docMk/>
            <pc:sldMk cId="1761168569" sldId="296"/>
            <ac:picMk id="4" creationId="{8950D9D6-AD0C-8D5B-C091-3AFC251E48CF}"/>
          </ac:picMkLst>
        </pc:picChg>
      </pc:sldChg>
      <pc:sldChg chg="modSp">
        <pc:chgData name="Kettunen Juho" userId="S::juho.kettunen@edu.lahti.fi::1b4073b4-5257-4780-8266-4026bd406235" providerId="AD" clId="Web-{A7C2EAE5-1C9C-4A5E-A067-4468147BB735}" dt="2025-02-06T06:53:19.148" v="225" actId="20577"/>
        <pc:sldMkLst>
          <pc:docMk/>
          <pc:sldMk cId="3480349044" sldId="297"/>
        </pc:sldMkLst>
        <pc:spChg chg="mod">
          <ac:chgData name="Kettunen Juho" userId="S::juho.kettunen@edu.lahti.fi::1b4073b4-5257-4780-8266-4026bd406235" providerId="AD" clId="Web-{A7C2EAE5-1C9C-4A5E-A067-4468147BB735}" dt="2025-02-06T06:53:19.148" v="225" actId="20577"/>
          <ac:spMkLst>
            <pc:docMk/>
            <pc:sldMk cId="3480349044" sldId="297"/>
            <ac:spMk id="4" creationId="{0B555E0F-D6F9-C8AB-A953-1E98159146C4}"/>
          </ac:spMkLst>
        </pc:spChg>
      </pc:sldChg>
    </pc:docChg>
  </pc:docChgLst>
  <pc:docChgLst>
    <pc:chgData name="Kettunen Juho" userId="S::juho.kettunen@edu.lahti.fi::1b4073b4-5257-4780-8266-4026bd406235" providerId="AD" clId="Web-{5A6DD59B-8691-52D5-2AFB-9DE7883D691D}"/>
    <pc:docChg chg="addSld delSld modSld">
      <pc:chgData name="Kettunen Juho" userId="S::juho.kettunen@edu.lahti.fi::1b4073b4-5257-4780-8266-4026bd406235" providerId="AD" clId="Web-{5A6DD59B-8691-52D5-2AFB-9DE7883D691D}" dt="2024-01-25T12:48:28.141" v="38"/>
      <pc:docMkLst>
        <pc:docMk/>
      </pc:docMkLst>
      <pc:sldChg chg="modSp">
        <pc:chgData name="Kettunen Juho" userId="S::juho.kettunen@edu.lahti.fi::1b4073b4-5257-4780-8266-4026bd406235" providerId="AD" clId="Web-{5A6DD59B-8691-52D5-2AFB-9DE7883D691D}" dt="2024-01-25T12:47:01.420" v="32" actId="20577"/>
        <pc:sldMkLst>
          <pc:docMk/>
          <pc:sldMk cId="2314889249" sldId="277"/>
        </pc:sldMkLst>
      </pc:sldChg>
      <pc:sldChg chg="modSp">
        <pc:chgData name="Kettunen Juho" userId="S::juho.kettunen@edu.lahti.fi::1b4073b4-5257-4780-8266-4026bd406235" providerId="AD" clId="Web-{5A6DD59B-8691-52D5-2AFB-9DE7883D691D}" dt="2024-01-25T12:46:46.653" v="20" actId="20577"/>
        <pc:sldMkLst>
          <pc:docMk/>
          <pc:sldMk cId="2803552356" sldId="278"/>
        </pc:sldMkLst>
      </pc:sldChg>
      <pc:sldChg chg="addSp delSp modSp add del">
        <pc:chgData name="Kettunen Juho" userId="S::juho.kettunen@edu.lahti.fi::1b4073b4-5257-4780-8266-4026bd406235" providerId="AD" clId="Web-{5A6DD59B-8691-52D5-2AFB-9DE7883D691D}" dt="2024-01-25T12:48:28.141" v="38"/>
        <pc:sldMkLst>
          <pc:docMk/>
          <pc:sldMk cId="3449223237" sldId="292"/>
        </pc:sldMkLst>
      </pc:sldChg>
    </pc:docChg>
  </pc:docChgLst>
  <pc:docChgLst>
    <pc:chgData name="Herkepeus Tuula" userId="S::tuula.herkepeus@edu.lahti.fi::3f9d60b0-7f73-4eaa-986b-9f74bd0f3fad" providerId="AD" clId="Web-{843BD603-F369-A140-77C3-FDC7CED19BFD}"/>
    <pc:docChg chg="addSld modSld">
      <pc:chgData name="Herkepeus Tuula" userId="S::tuula.herkepeus@edu.lahti.fi::3f9d60b0-7f73-4eaa-986b-9f74bd0f3fad" providerId="AD" clId="Web-{843BD603-F369-A140-77C3-FDC7CED19BFD}" dt="2024-02-14T14:52:53.307" v="217" actId="1076"/>
      <pc:docMkLst>
        <pc:docMk/>
      </pc:docMkLst>
      <pc:sldChg chg="modSp">
        <pc:chgData name="Herkepeus Tuula" userId="S::tuula.herkepeus@edu.lahti.fi::3f9d60b0-7f73-4eaa-986b-9f74bd0f3fad" providerId="AD" clId="Web-{843BD603-F369-A140-77C3-FDC7CED19BFD}" dt="2024-02-14T14:03:23.698" v="14" actId="20577"/>
        <pc:sldMkLst>
          <pc:docMk/>
          <pc:sldMk cId="941214252" sldId="256"/>
        </pc:sldMkLst>
      </pc:sldChg>
      <pc:sldChg chg="modSp">
        <pc:chgData name="Herkepeus Tuula" userId="S::tuula.herkepeus@edu.lahti.fi::3f9d60b0-7f73-4eaa-986b-9f74bd0f3fad" providerId="AD" clId="Web-{843BD603-F369-A140-77C3-FDC7CED19BFD}" dt="2024-02-14T14:03:01.416" v="2" actId="20577"/>
        <pc:sldMkLst>
          <pc:docMk/>
          <pc:sldMk cId="2690299526" sldId="257"/>
        </pc:sldMkLst>
      </pc:sldChg>
      <pc:sldChg chg="modSp">
        <pc:chgData name="Herkepeus Tuula" userId="S::tuula.herkepeus@edu.lahti.fi::3f9d60b0-7f73-4eaa-986b-9f74bd0f3fad" providerId="AD" clId="Web-{843BD603-F369-A140-77C3-FDC7CED19BFD}" dt="2024-02-14T14:03:51.261" v="19" actId="20577"/>
        <pc:sldMkLst>
          <pc:docMk/>
          <pc:sldMk cId="353896486" sldId="265"/>
        </pc:sldMkLst>
      </pc:sldChg>
      <pc:sldChg chg="delSp modSp">
        <pc:chgData name="Herkepeus Tuula" userId="S::tuula.herkepeus@edu.lahti.fi::3f9d60b0-7f73-4eaa-986b-9f74bd0f3fad" providerId="AD" clId="Web-{843BD603-F369-A140-77C3-FDC7CED19BFD}" dt="2024-02-14T14:52:53.307" v="217" actId="1076"/>
        <pc:sldMkLst>
          <pc:docMk/>
          <pc:sldMk cId="3469676932" sldId="276"/>
        </pc:sldMkLst>
      </pc:sldChg>
      <pc:sldChg chg="modSp">
        <pc:chgData name="Herkepeus Tuula" userId="S::tuula.herkepeus@edu.lahti.fi::3f9d60b0-7f73-4eaa-986b-9f74bd0f3fad" providerId="AD" clId="Web-{843BD603-F369-A140-77C3-FDC7CED19BFD}" dt="2024-02-14T14:33:15.857" v="184" actId="20577"/>
        <pc:sldMkLst>
          <pc:docMk/>
          <pc:sldMk cId="2314889249" sldId="277"/>
        </pc:sldMkLst>
      </pc:sldChg>
      <pc:sldChg chg="modSp">
        <pc:chgData name="Herkepeus Tuula" userId="S::tuula.herkepeus@edu.lahti.fi::3f9d60b0-7f73-4eaa-986b-9f74bd0f3fad" providerId="AD" clId="Web-{843BD603-F369-A140-77C3-FDC7CED19BFD}" dt="2024-02-14T14:22:07.551" v="93" actId="20577"/>
        <pc:sldMkLst>
          <pc:docMk/>
          <pc:sldMk cId="2803552356" sldId="278"/>
        </pc:sldMkLst>
      </pc:sldChg>
      <pc:sldChg chg="modSp">
        <pc:chgData name="Herkepeus Tuula" userId="S::tuula.herkepeus@edu.lahti.fi::3f9d60b0-7f73-4eaa-986b-9f74bd0f3fad" providerId="AD" clId="Web-{843BD603-F369-A140-77C3-FDC7CED19BFD}" dt="2024-02-14T14:27:05.672" v="136" actId="20577"/>
        <pc:sldMkLst>
          <pc:docMk/>
          <pc:sldMk cId="719579245" sldId="282"/>
        </pc:sldMkLst>
      </pc:sldChg>
      <pc:sldChg chg="modSp">
        <pc:chgData name="Herkepeus Tuula" userId="S::tuula.herkepeus@edu.lahti.fi::3f9d60b0-7f73-4eaa-986b-9f74bd0f3fad" providerId="AD" clId="Web-{843BD603-F369-A140-77C3-FDC7CED19BFD}" dt="2024-02-14T14:33:29.248" v="188" actId="20577"/>
        <pc:sldMkLst>
          <pc:docMk/>
          <pc:sldMk cId="2505065280" sldId="284"/>
        </pc:sldMkLst>
      </pc:sldChg>
      <pc:sldChg chg="modSp">
        <pc:chgData name="Herkepeus Tuula" userId="S::tuula.herkepeus@edu.lahti.fi::3f9d60b0-7f73-4eaa-986b-9f74bd0f3fad" providerId="AD" clId="Web-{843BD603-F369-A140-77C3-FDC7CED19BFD}" dt="2024-02-14T14:27:29.798" v="142" actId="20577"/>
        <pc:sldMkLst>
          <pc:docMk/>
          <pc:sldMk cId="3778493012" sldId="290"/>
        </pc:sldMkLst>
      </pc:sldChg>
      <pc:sldChg chg="modSp">
        <pc:chgData name="Herkepeus Tuula" userId="S::tuula.herkepeus@edu.lahti.fi::3f9d60b0-7f73-4eaa-986b-9f74bd0f3fad" providerId="AD" clId="Web-{843BD603-F369-A140-77C3-FDC7CED19BFD}" dt="2024-02-14T14:27:23.985" v="139" actId="20577"/>
        <pc:sldMkLst>
          <pc:docMk/>
          <pc:sldMk cId="739469666" sldId="291"/>
        </pc:sldMkLst>
      </pc:sldChg>
      <pc:sldChg chg="modSp">
        <pc:chgData name="Herkepeus Tuula" userId="S::tuula.herkepeus@edu.lahti.fi::3f9d60b0-7f73-4eaa-986b-9f74bd0f3fad" providerId="AD" clId="Web-{843BD603-F369-A140-77C3-FDC7CED19BFD}" dt="2024-02-14T14:30:20.585" v="177"/>
        <pc:sldMkLst>
          <pc:docMk/>
          <pc:sldMk cId="3449223237" sldId="292"/>
        </pc:sldMkLst>
      </pc:sldChg>
      <pc:sldChg chg="delSp modSp">
        <pc:chgData name="Herkepeus Tuula" userId="S::tuula.herkepeus@edu.lahti.fi::3f9d60b0-7f73-4eaa-986b-9f74bd0f3fad" providerId="AD" clId="Web-{843BD603-F369-A140-77C3-FDC7CED19BFD}" dt="2024-02-14T14:33:42.295" v="192"/>
        <pc:sldMkLst>
          <pc:docMk/>
          <pc:sldMk cId="97368629" sldId="299"/>
        </pc:sldMkLst>
      </pc:sldChg>
      <pc:sldChg chg="delSp">
        <pc:chgData name="Herkepeus Tuula" userId="S::tuula.herkepeus@edu.lahti.fi::3f9d60b0-7f73-4eaa-986b-9f74bd0f3fad" providerId="AD" clId="Web-{843BD603-F369-A140-77C3-FDC7CED19BFD}" dt="2024-02-14T14:22:16.458" v="94"/>
        <pc:sldMkLst>
          <pc:docMk/>
          <pc:sldMk cId="1519246666" sldId="303"/>
        </pc:sldMkLst>
      </pc:sldChg>
      <pc:sldChg chg="delSp modSp">
        <pc:chgData name="Herkepeus Tuula" userId="S::tuula.herkepeus@edu.lahti.fi::3f9d60b0-7f73-4eaa-986b-9f74bd0f3fad" providerId="AD" clId="Web-{843BD603-F369-A140-77C3-FDC7CED19BFD}" dt="2024-02-14T14:33:24.951" v="186" actId="20577"/>
        <pc:sldMkLst>
          <pc:docMk/>
          <pc:sldMk cId="1361058706" sldId="305"/>
        </pc:sldMkLst>
      </pc:sldChg>
      <pc:sldChg chg="delSp modSp">
        <pc:chgData name="Herkepeus Tuula" userId="S::tuula.herkepeus@edu.lahti.fi::3f9d60b0-7f73-4eaa-986b-9f74bd0f3fad" providerId="AD" clId="Web-{843BD603-F369-A140-77C3-FDC7CED19BFD}" dt="2024-02-14T14:23:08.319" v="98" actId="20577"/>
        <pc:sldMkLst>
          <pc:docMk/>
          <pc:sldMk cId="1356727" sldId="306"/>
        </pc:sldMkLst>
      </pc:sldChg>
      <pc:sldChg chg="delSp modSp">
        <pc:chgData name="Herkepeus Tuula" userId="S::tuula.herkepeus@edu.lahti.fi::3f9d60b0-7f73-4eaa-986b-9f74bd0f3fad" providerId="AD" clId="Web-{843BD603-F369-A140-77C3-FDC7CED19BFD}" dt="2024-02-14T14:23:26.242" v="101" actId="20577"/>
        <pc:sldMkLst>
          <pc:docMk/>
          <pc:sldMk cId="2912299586" sldId="307"/>
        </pc:sldMkLst>
      </pc:sldChg>
      <pc:sldChg chg="delSp modSp">
        <pc:chgData name="Herkepeus Tuula" userId="S::tuula.herkepeus@edu.lahti.fi::3f9d60b0-7f73-4eaa-986b-9f74bd0f3fad" providerId="AD" clId="Web-{843BD603-F369-A140-77C3-FDC7CED19BFD}" dt="2024-02-14T14:27:48.845" v="144"/>
        <pc:sldMkLst>
          <pc:docMk/>
          <pc:sldMk cId="742069331" sldId="308"/>
        </pc:sldMkLst>
      </pc:sldChg>
      <pc:sldChg chg="delSp modSp">
        <pc:chgData name="Herkepeus Tuula" userId="S::tuula.herkepeus@edu.lahti.fi::3f9d60b0-7f73-4eaa-986b-9f74bd0f3fad" providerId="AD" clId="Web-{843BD603-F369-A140-77C3-FDC7CED19BFD}" dt="2024-02-14T14:28:00.502" v="146" actId="20577"/>
        <pc:sldMkLst>
          <pc:docMk/>
          <pc:sldMk cId="4110004065" sldId="309"/>
        </pc:sldMkLst>
      </pc:sldChg>
      <pc:sldChg chg="delSp">
        <pc:chgData name="Herkepeus Tuula" userId="S::tuula.herkepeus@edu.lahti.fi::3f9d60b0-7f73-4eaa-986b-9f74bd0f3fad" providerId="AD" clId="Web-{843BD603-F369-A140-77C3-FDC7CED19BFD}" dt="2024-02-14T14:29:13.129" v="154"/>
        <pc:sldMkLst>
          <pc:docMk/>
          <pc:sldMk cId="3706039132" sldId="310"/>
        </pc:sldMkLst>
      </pc:sldChg>
      <pc:sldChg chg="addSp delSp modSp new">
        <pc:chgData name="Herkepeus Tuula" userId="S::tuula.herkepeus@edu.lahti.fi::3f9d60b0-7f73-4eaa-986b-9f74bd0f3fad" providerId="AD" clId="Web-{843BD603-F369-A140-77C3-FDC7CED19BFD}" dt="2024-02-14T14:39:39.699" v="193"/>
        <pc:sldMkLst>
          <pc:docMk/>
          <pc:sldMk cId="1789561707" sldId="311"/>
        </pc:sldMkLst>
      </pc:sldChg>
      <pc:sldChg chg="addSp delSp modSp new">
        <pc:chgData name="Herkepeus Tuula" userId="S::tuula.herkepeus@edu.lahti.fi::3f9d60b0-7f73-4eaa-986b-9f74bd0f3fad" providerId="AD" clId="Web-{843BD603-F369-A140-77C3-FDC7CED19BFD}" dt="2024-02-14T14:44:39.935" v="195" actId="14100"/>
        <pc:sldMkLst>
          <pc:docMk/>
          <pc:sldMk cId="1931834526" sldId="312"/>
        </pc:sldMkLst>
      </pc:sldChg>
      <pc:sldChg chg="addSp delSp modSp new">
        <pc:chgData name="Herkepeus Tuula" userId="S::tuula.herkepeus@edu.lahti.fi::3f9d60b0-7f73-4eaa-986b-9f74bd0f3fad" providerId="AD" clId="Web-{843BD603-F369-A140-77C3-FDC7CED19BFD}" dt="2024-02-14T14:51:13.521" v="200" actId="20577"/>
        <pc:sldMkLst>
          <pc:docMk/>
          <pc:sldMk cId="3995083530" sldId="313"/>
        </pc:sldMkLst>
      </pc:sldChg>
    </pc:docChg>
  </pc:docChgLst>
  <pc:docChgLst>
    <pc:chgData name="Ojanen Reijo" userId="S::reijo.ojanen@edu.lahti.fi::ff6d2e6d-fc27-4383-a940-60c9a35ed62f" providerId="AD" clId="Web-{6A6AAA00-916F-1FD9-5425-49A43AB97A93}"/>
    <pc:docChg chg="addSld modSld">
      <pc:chgData name="Ojanen Reijo" userId="S::reijo.ojanen@edu.lahti.fi::ff6d2e6d-fc27-4383-a940-60c9a35ed62f" providerId="AD" clId="Web-{6A6AAA00-916F-1FD9-5425-49A43AB97A93}" dt="2024-01-25T11:07:47.721" v="590" actId="1076"/>
      <pc:docMkLst>
        <pc:docMk/>
      </pc:docMkLst>
      <pc:sldChg chg="modSp">
        <pc:chgData name="Ojanen Reijo" userId="S::reijo.ojanen@edu.lahti.fi::ff6d2e6d-fc27-4383-a940-60c9a35ed62f" providerId="AD" clId="Web-{6A6AAA00-916F-1FD9-5425-49A43AB97A93}" dt="2024-01-25T11:00:32.824" v="1" actId="20577"/>
        <pc:sldMkLst>
          <pc:docMk/>
          <pc:sldMk cId="353896486" sldId="265"/>
        </pc:sldMkLst>
      </pc:sldChg>
      <pc:sldChg chg="modSp">
        <pc:chgData name="Ojanen Reijo" userId="S::reijo.ojanen@edu.lahti.fi::ff6d2e6d-fc27-4383-a940-60c9a35ed62f" providerId="AD" clId="Web-{6A6AAA00-916F-1FD9-5425-49A43AB97A93}" dt="2024-01-25T11:00:50.075" v="12" actId="20577"/>
        <pc:sldMkLst>
          <pc:docMk/>
          <pc:sldMk cId="2803552356" sldId="278"/>
        </pc:sldMkLst>
      </pc:sldChg>
      <pc:sldChg chg="addSp delSp modSp add replId">
        <pc:chgData name="Ojanen Reijo" userId="S::reijo.ojanen@edu.lahti.fi::ff6d2e6d-fc27-4383-a940-60c9a35ed62f" providerId="AD" clId="Web-{6A6AAA00-916F-1FD9-5425-49A43AB97A93}" dt="2024-01-25T11:07:47.721" v="590" actId="1076"/>
        <pc:sldMkLst>
          <pc:docMk/>
          <pc:sldMk cId="3449223237" sldId="292"/>
        </pc:sldMkLst>
      </pc:sldChg>
    </pc:docChg>
  </pc:docChgLst>
  <pc:docChgLst>
    <pc:chgData name="Herkepeus Tuula" userId="S::tuula.herkepeus@edu.lahti.fi::3f9d60b0-7f73-4eaa-986b-9f74bd0f3fad" providerId="AD" clId="Web-{1C83B7AD-F824-4B63-9215-B330E05DFA34}"/>
    <pc:docChg chg="modSld">
      <pc:chgData name="Herkepeus Tuula" userId="S::tuula.herkepeus@edu.lahti.fi::3f9d60b0-7f73-4eaa-986b-9f74bd0f3fad" providerId="AD" clId="Web-{1C83B7AD-F824-4B63-9215-B330E05DFA34}" dt="2025-02-10T11:02:26.392" v="2" actId="14100"/>
      <pc:docMkLst>
        <pc:docMk/>
      </pc:docMkLst>
      <pc:sldChg chg="modSp">
        <pc:chgData name="Herkepeus Tuula" userId="S::tuula.herkepeus@edu.lahti.fi::3f9d60b0-7f73-4eaa-986b-9f74bd0f3fad" providerId="AD" clId="Web-{1C83B7AD-F824-4B63-9215-B330E05DFA34}" dt="2025-02-10T11:02:26.392" v="2" actId="14100"/>
        <pc:sldMkLst>
          <pc:docMk/>
          <pc:sldMk cId="2803552356" sldId="278"/>
        </pc:sldMkLst>
        <pc:spChg chg="mod">
          <ac:chgData name="Herkepeus Tuula" userId="S::tuula.herkepeus@edu.lahti.fi::3f9d60b0-7f73-4eaa-986b-9f74bd0f3fad" providerId="AD" clId="Web-{1C83B7AD-F824-4B63-9215-B330E05DFA34}" dt="2025-02-10T11:02:26.392" v="2" actId="14100"/>
          <ac:spMkLst>
            <pc:docMk/>
            <pc:sldMk cId="2803552356" sldId="278"/>
            <ac:spMk id="3" creationId="{1A506F61-2A5B-E39F-828B-0AA377F8BAF0}"/>
          </ac:spMkLst>
        </pc:spChg>
      </pc:sldChg>
    </pc:docChg>
  </pc:docChgLst>
  <pc:docChgLst>
    <pc:chgData name="Huhtamäki Elina" userId="S::elina.huhtamaki@edu.lahti.fi::7ba836d7-eac8-488a-bb0c-8c96e9530633" providerId="AD" clId="Web-{7D9D936A-4016-7E3B-EFB0-9D7F8DD494AE}"/>
    <pc:docChg chg="modSld">
      <pc:chgData name="Huhtamäki Elina" userId="S::elina.huhtamaki@edu.lahti.fi::7ba836d7-eac8-488a-bb0c-8c96e9530633" providerId="AD" clId="Web-{7D9D936A-4016-7E3B-EFB0-9D7F8DD494AE}" dt="2025-02-06T07:39:18.122" v="1" actId="20577"/>
      <pc:docMkLst>
        <pc:docMk/>
      </pc:docMkLst>
      <pc:sldChg chg="modSp">
        <pc:chgData name="Huhtamäki Elina" userId="S::elina.huhtamaki@edu.lahti.fi::7ba836d7-eac8-488a-bb0c-8c96e9530633" providerId="AD" clId="Web-{7D9D936A-4016-7E3B-EFB0-9D7F8DD494AE}" dt="2025-02-06T07:39:18.122" v="1" actId="20577"/>
        <pc:sldMkLst>
          <pc:docMk/>
          <pc:sldMk cId="353896486" sldId="265"/>
        </pc:sldMkLst>
        <pc:spChg chg="mod">
          <ac:chgData name="Huhtamäki Elina" userId="S::elina.huhtamaki@edu.lahti.fi::7ba836d7-eac8-488a-bb0c-8c96e9530633" providerId="AD" clId="Web-{7D9D936A-4016-7E3B-EFB0-9D7F8DD494AE}" dt="2025-02-06T07:39:18.122" v="1" actId="20577"/>
          <ac:spMkLst>
            <pc:docMk/>
            <pc:sldMk cId="353896486" sldId="265"/>
            <ac:spMk id="3" creationId="{6D63D450-E6CD-388B-5316-97785A44B6AB}"/>
          </ac:spMkLst>
        </pc:spChg>
      </pc:sldChg>
    </pc:docChg>
  </pc:docChgLst>
  <pc:docChgLst>
    <pc:chgData name="Herkepeus Tuula" userId="S::tuula.herkepeus@edu.lahti.fi::3f9d60b0-7f73-4eaa-986b-9f74bd0f3fad" providerId="AD" clId="Web-{40570129-591E-2DAC-7096-62B1806B8357}"/>
    <pc:docChg chg="addSld modSld">
      <pc:chgData name="Herkepeus Tuula" userId="S::tuula.herkepeus@edu.lahti.fi::3f9d60b0-7f73-4eaa-986b-9f74bd0f3fad" providerId="AD" clId="Web-{40570129-591E-2DAC-7096-62B1806B8357}" dt="2024-02-07T13:43:39.629" v="94" actId="20577"/>
      <pc:docMkLst>
        <pc:docMk/>
      </pc:docMkLst>
      <pc:sldChg chg="modSp">
        <pc:chgData name="Herkepeus Tuula" userId="S::tuula.herkepeus@edu.lahti.fi::3f9d60b0-7f73-4eaa-986b-9f74bd0f3fad" providerId="AD" clId="Web-{40570129-591E-2DAC-7096-62B1806B8357}" dt="2024-02-07T13:14:11.125" v="3" actId="20577"/>
        <pc:sldMkLst>
          <pc:docMk/>
          <pc:sldMk cId="353896486" sldId="265"/>
        </pc:sldMkLst>
      </pc:sldChg>
      <pc:sldChg chg="modSp">
        <pc:chgData name="Herkepeus Tuula" userId="S::tuula.herkepeus@edu.lahti.fi::3f9d60b0-7f73-4eaa-986b-9f74bd0f3fad" providerId="AD" clId="Web-{40570129-591E-2DAC-7096-62B1806B8357}" dt="2024-02-07T13:16:19.427" v="20" actId="20577"/>
        <pc:sldMkLst>
          <pc:docMk/>
          <pc:sldMk cId="2314889249" sldId="277"/>
        </pc:sldMkLst>
      </pc:sldChg>
      <pc:sldChg chg="modSp">
        <pc:chgData name="Herkepeus Tuula" userId="S::tuula.herkepeus@edu.lahti.fi::3f9d60b0-7f73-4eaa-986b-9f74bd0f3fad" providerId="AD" clId="Web-{40570129-591E-2DAC-7096-62B1806B8357}" dt="2024-02-07T13:43:39.629" v="94" actId="20577"/>
        <pc:sldMkLst>
          <pc:docMk/>
          <pc:sldMk cId="2803552356" sldId="278"/>
        </pc:sldMkLst>
      </pc:sldChg>
      <pc:sldChg chg="modSp">
        <pc:chgData name="Herkepeus Tuula" userId="S::tuula.herkepeus@edu.lahti.fi::3f9d60b0-7f73-4eaa-986b-9f74bd0f3fad" providerId="AD" clId="Web-{40570129-591E-2DAC-7096-62B1806B8357}" dt="2024-02-07T13:06:00.217" v="0" actId="1076"/>
        <pc:sldMkLst>
          <pc:docMk/>
          <pc:sldMk cId="3562901903" sldId="279"/>
        </pc:sldMkLst>
      </pc:sldChg>
      <pc:sldChg chg="modSp">
        <pc:chgData name="Herkepeus Tuula" userId="S::tuula.herkepeus@edu.lahti.fi::3f9d60b0-7f73-4eaa-986b-9f74bd0f3fad" providerId="AD" clId="Web-{40570129-591E-2DAC-7096-62B1806B8357}" dt="2024-02-07T13:16:05.255" v="16" actId="20577"/>
        <pc:sldMkLst>
          <pc:docMk/>
          <pc:sldMk cId="719579245" sldId="282"/>
        </pc:sldMkLst>
      </pc:sldChg>
      <pc:sldChg chg="delSp modSp new">
        <pc:chgData name="Herkepeus Tuula" userId="S::tuula.herkepeus@edu.lahti.fi::3f9d60b0-7f73-4eaa-986b-9f74bd0f3fad" providerId="AD" clId="Web-{40570129-591E-2DAC-7096-62B1806B8357}" dt="2024-02-07T13:15:30.128" v="13" actId="20577"/>
        <pc:sldMkLst>
          <pc:docMk/>
          <pc:sldMk cId="1829005176" sldId="300"/>
        </pc:sldMkLst>
      </pc:sldChg>
      <pc:sldChg chg="delSp modSp new">
        <pc:chgData name="Herkepeus Tuula" userId="S::tuula.herkepeus@edu.lahti.fi::3f9d60b0-7f73-4eaa-986b-9f74bd0f3fad" providerId="AD" clId="Web-{40570129-591E-2DAC-7096-62B1806B8357}" dt="2024-02-07T13:17:08.242" v="32"/>
        <pc:sldMkLst>
          <pc:docMk/>
          <pc:sldMk cId="816637484" sldId="301"/>
        </pc:sldMkLst>
      </pc:sldChg>
      <pc:sldChg chg="delSp modSp new">
        <pc:chgData name="Herkepeus Tuula" userId="S::tuula.herkepeus@edu.lahti.fi::3f9d60b0-7f73-4eaa-986b-9f74bd0f3fad" providerId="AD" clId="Web-{40570129-591E-2DAC-7096-62B1806B8357}" dt="2024-02-07T13:35:59.428" v="46"/>
        <pc:sldMkLst>
          <pc:docMk/>
          <pc:sldMk cId="3063768225" sldId="302"/>
        </pc:sldMkLst>
      </pc:sldChg>
    </pc:docChg>
  </pc:docChgLst>
  <pc:docChgLst>
    <pc:chgData name="Hietanen Pinja" userId="S::pinja.hietanen@edu.lahti.fi::d66e33ac-91b0-4fb9-923f-c515ec929998" providerId="AD" clId="Web-{5765C9F0-2AED-A2C2-6CA3-0A86643BA85A}"/>
    <pc:docChg chg="modSld">
      <pc:chgData name="Hietanen Pinja" userId="S::pinja.hietanen@edu.lahti.fi::d66e33ac-91b0-4fb9-923f-c515ec929998" providerId="AD" clId="Web-{5765C9F0-2AED-A2C2-6CA3-0A86643BA85A}" dt="2024-02-13T07:57:06.033" v="25" actId="20577"/>
      <pc:docMkLst>
        <pc:docMk/>
      </pc:docMkLst>
      <pc:sldChg chg="modSp">
        <pc:chgData name="Hietanen Pinja" userId="S::pinja.hietanen@edu.lahti.fi::d66e33ac-91b0-4fb9-923f-c515ec929998" providerId="AD" clId="Web-{5765C9F0-2AED-A2C2-6CA3-0A86643BA85A}" dt="2024-02-13T07:57:06.033" v="25" actId="20577"/>
        <pc:sldMkLst>
          <pc:docMk/>
          <pc:sldMk cId="2314889249" sldId="277"/>
        </pc:sldMkLst>
      </pc:sldChg>
      <pc:sldChg chg="modSp">
        <pc:chgData name="Hietanen Pinja" userId="S::pinja.hietanen@edu.lahti.fi::d66e33ac-91b0-4fb9-923f-c515ec929998" providerId="AD" clId="Web-{5765C9F0-2AED-A2C2-6CA3-0A86643BA85A}" dt="2024-02-13T07:56:55.267" v="20" actId="20577"/>
        <pc:sldMkLst>
          <pc:docMk/>
          <pc:sldMk cId="719579245" sldId="282"/>
        </pc:sldMkLst>
      </pc:sldChg>
      <pc:sldChg chg="modSp">
        <pc:chgData name="Hietanen Pinja" userId="S::pinja.hietanen@edu.lahti.fi::d66e33ac-91b0-4fb9-923f-c515ec929998" providerId="AD" clId="Web-{5765C9F0-2AED-A2C2-6CA3-0A86643BA85A}" dt="2024-02-13T07:56:19.672" v="4" actId="20577"/>
        <pc:sldMkLst>
          <pc:docMk/>
          <pc:sldMk cId="3778493012" sldId="290"/>
        </pc:sldMkLst>
      </pc:sldChg>
    </pc:docChg>
  </pc:docChgLst>
  <pc:docChgLst>
    <pc:chgData name="Huhtamäki Elina" userId="S::elina.huhtamaki@edu.lahti.fi::7ba836d7-eac8-488a-bb0c-8c96e9530633" providerId="AD" clId="Web-{92357CAC-D347-3609-11EA-47048234B82C}"/>
    <pc:docChg chg="addSld delSld modSld">
      <pc:chgData name="Huhtamäki Elina" userId="S::elina.huhtamaki@edu.lahti.fi::7ba836d7-eac8-488a-bb0c-8c96e9530633" providerId="AD" clId="Web-{92357CAC-D347-3609-11EA-47048234B82C}" dt="2024-01-29T07:16:52.424" v="21"/>
      <pc:docMkLst>
        <pc:docMk/>
      </pc:docMkLst>
      <pc:sldChg chg="modSp">
        <pc:chgData name="Huhtamäki Elina" userId="S::elina.huhtamaki@edu.lahti.fi::7ba836d7-eac8-488a-bb0c-8c96e9530633" providerId="AD" clId="Web-{92357CAC-D347-3609-11EA-47048234B82C}" dt="2024-01-29T07:15:55.312" v="18" actId="20577"/>
        <pc:sldMkLst>
          <pc:docMk/>
          <pc:sldMk cId="353896486" sldId="265"/>
        </pc:sldMkLst>
      </pc:sldChg>
      <pc:sldChg chg="modSp">
        <pc:chgData name="Huhtamäki Elina" userId="S::elina.huhtamaki@edu.lahti.fi::7ba836d7-eac8-488a-bb0c-8c96e9530633" providerId="AD" clId="Web-{92357CAC-D347-3609-11EA-47048234B82C}" dt="2024-01-29T07:15:33.452" v="11" actId="20577"/>
        <pc:sldMkLst>
          <pc:docMk/>
          <pc:sldMk cId="2314889249" sldId="277"/>
        </pc:sldMkLst>
      </pc:sldChg>
      <pc:sldChg chg="new del">
        <pc:chgData name="Huhtamäki Elina" userId="S::elina.huhtamaki@edu.lahti.fi::7ba836d7-eac8-488a-bb0c-8c96e9530633" providerId="AD" clId="Web-{92357CAC-D347-3609-11EA-47048234B82C}" dt="2024-01-29T07:16:52.424" v="21"/>
        <pc:sldMkLst>
          <pc:docMk/>
          <pc:sldMk cId="471454037" sldId="298"/>
        </pc:sldMkLst>
      </pc:sldChg>
      <pc:sldChg chg="add">
        <pc:chgData name="Huhtamäki Elina" userId="S::elina.huhtamaki@edu.lahti.fi::7ba836d7-eac8-488a-bb0c-8c96e9530633" providerId="AD" clId="Web-{92357CAC-D347-3609-11EA-47048234B82C}" dt="2024-01-29T07:16:41.642" v="20"/>
        <pc:sldMkLst>
          <pc:docMk/>
          <pc:sldMk cId="97368629" sldId="299"/>
        </pc:sldMkLst>
      </pc:sldChg>
    </pc:docChg>
  </pc:docChgLst>
  <pc:docChgLst>
    <pc:chgData name="Ojanen Reijo" userId="S::reijo.ojanen@edu.lahti.fi::ff6d2e6d-fc27-4383-a940-60c9a35ed62f" providerId="AD" clId="Web-{EE5BA3CC-BFD6-D86B-8D65-EAA24B138316}"/>
    <pc:docChg chg="modSld">
      <pc:chgData name="Ojanen Reijo" userId="S::reijo.ojanen@edu.lahti.fi::ff6d2e6d-fc27-4383-a940-60c9a35ed62f" providerId="AD" clId="Web-{EE5BA3CC-BFD6-D86B-8D65-EAA24B138316}" dt="2024-01-25T14:30:37.605" v="6" actId="1076"/>
      <pc:docMkLst>
        <pc:docMk/>
      </pc:docMkLst>
      <pc:sldChg chg="modSp">
        <pc:chgData name="Ojanen Reijo" userId="S::reijo.ojanen@edu.lahti.fi::ff6d2e6d-fc27-4383-a940-60c9a35ed62f" providerId="AD" clId="Web-{EE5BA3CC-BFD6-D86B-8D65-EAA24B138316}" dt="2024-01-25T14:30:37.605" v="6" actId="1076"/>
        <pc:sldMkLst>
          <pc:docMk/>
          <pc:sldMk cId="3449223237" sldId="292"/>
        </pc:sldMkLst>
      </pc:sldChg>
    </pc:docChg>
  </pc:docChgLst>
  <pc:docChgLst>
    <pc:chgData name="Saari Leena" userId="S::leena.saari@edu.lahti.fi::db6455b4-2166-4123-a597-8616b77e6c44" providerId="AD" clId="Web-{CBCCDA6C-3A57-E73F-49EF-62784BB2DCCD}"/>
    <pc:docChg chg="modSld">
      <pc:chgData name="Saari Leena" userId="S::leena.saari@edu.lahti.fi::db6455b4-2166-4123-a597-8616b77e6c44" providerId="AD" clId="Web-{CBCCDA6C-3A57-E73F-49EF-62784BB2DCCD}" dt="2025-02-06T20:32:54.383" v="4" actId="20577"/>
      <pc:docMkLst>
        <pc:docMk/>
      </pc:docMkLst>
      <pc:sldChg chg="modSp">
        <pc:chgData name="Saari Leena" userId="S::leena.saari@edu.lahti.fi::db6455b4-2166-4123-a597-8616b77e6c44" providerId="AD" clId="Web-{CBCCDA6C-3A57-E73F-49EF-62784BB2DCCD}" dt="2025-02-06T20:30:57.680" v="0" actId="20577"/>
        <pc:sldMkLst>
          <pc:docMk/>
          <pc:sldMk cId="353896486" sldId="265"/>
        </pc:sldMkLst>
        <pc:spChg chg="mod">
          <ac:chgData name="Saari Leena" userId="S::leena.saari@edu.lahti.fi::db6455b4-2166-4123-a597-8616b77e6c44" providerId="AD" clId="Web-{CBCCDA6C-3A57-E73F-49EF-62784BB2DCCD}" dt="2025-02-06T20:30:57.680" v="0" actId="20577"/>
          <ac:spMkLst>
            <pc:docMk/>
            <pc:sldMk cId="353896486" sldId="265"/>
            <ac:spMk id="3" creationId="{6D63D450-E6CD-388B-5316-97785A44B6AB}"/>
          </ac:spMkLst>
        </pc:spChg>
      </pc:sldChg>
      <pc:sldChg chg="modSp">
        <pc:chgData name="Saari Leena" userId="S::leena.saari@edu.lahti.fi::db6455b4-2166-4123-a597-8616b77e6c44" providerId="AD" clId="Web-{CBCCDA6C-3A57-E73F-49EF-62784BB2DCCD}" dt="2025-02-06T20:31:11.399" v="2" actId="20577"/>
        <pc:sldMkLst>
          <pc:docMk/>
          <pc:sldMk cId="2314889249" sldId="277"/>
        </pc:sldMkLst>
        <pc:spChg chg="mod">
          <ac:chgData name="Saari Leena" userId="S::leena.saari@edu.lahti.fi::db6455b4-2166-4123-a597-8616b77e6c44" providerId="AD" clId="Web-{CBCCDA6C-3A57-E73F-49EF-62784BB2DCCD}" dt="2025-02-06T20:31:11.399" v="2" actId="20577"/>
          <ac:spMkLst>
            <pc:docMk/>
            <pc:sldMk cId="2314889249" sldId="277"/>
            <ac:spMk id="8" creationId="{D9207C9E-F369-C0A8-B031-E2548F343374}"/>
          </ac:spMkLst>
        </pc:spChg>
      </pc:sldChg>
      <pc:sldChg chg="modSp">
        <pc:chgData name="Saari Leena" userId="S::leena.saari@edu.lahti.fi::db6455b4-2166-4123-a597-8616b77e6c44" providerId="AD" clId="Web-{CBCCDA6C-3A57-E73F-49EF-62784BB2DCCD}" dt="2025-02-06T20:32:11.805" v="3" actId="20577"/>
        <pc:sldMkLst>
          <pc:docMk/>
          <pc:sldMk cId="1829005176" sldId="300"/>
        </pc:sldMkLst>
        <pc:spChg chg="mod">
          <ac:chgData name="Saari Leena" userId="S::leena.saari@edu.lahti.fi::db6455b4-2166-4123-a597-8616b77e6c44" providerId="AD" clId="Web-{CBCCDA6C-3A57-E73F-49EF-62784BB2DCCD}" dt="2025-02-06T20:32:11.805" v="3" actId="20577"/>
          <ac:spMkLst>
            <pc:docMk/>
            <pc:sldMk cId="1829005176" sldId="300"/>
            <ac:spMk id="4" creationId="{85849E5C-1A0B-8399-E5DA-D511BABC2147}"/>
          </ac:spMkLst>
        </pc:spChg>
      </pc:sldChg>
      <pc:sldChg chg="modSp">
        <pc:chgData name="Saari Leena" userId="S::leena.saari@edu.lahti.fi::db6455b4-2166-4123-a597-8616b77e6c44" providerId="AD" clId="Web-{CBCCDA6C-3A57-E73F-49EF-62784BB2DCCD}" dt="2025-02-06T20:32:54.383" v="4" actId="20577"/>
        <pc:sldMkLst>
          <pc:docMk/>
          <pc:sldMk cId="816637484" sldId="301"/>
        </pc:sldMkLst>
        <pc:spChg chg="mod">
          <ac:chgData name="Saari Leena" userId="S::leena.saari@edu.lahti.fi::db6455b4-2166-4123-a597-8616b77e6c44" providerId="AD" clId="Web-{CBCCDA6C-3A57-E73F-49EF-62784BB2DCCD}" dt="2025-02-06T20:32:54.383" v="4" actId="20577"/>
          <ac:spMkLst>
            <pc:docMk/>
            <pc:sldMk cId="816637484" sldId="301"/>
            <ac:spMk id="4" creationId="{98C9B463-ACDD-6329-AECD-F78968FF625E}"/>
          </ac:spMkLst>
        </pc:spChg>
      </pc:sldChg>
    </pc:docChg>
  </pc:docChgLst>
  <pc:docChgLst>
    <pc:chgData name="Raja Sari" userId="S::sari.raja@edu.lahti.fi::38f9b600-5e8b-4797-9744-2f6cbf163a1e" providerId="AD" clId="Web-{54DA2021-AA5C-7661-33CD-BA9FB406FA7F}"/>
    <pc:docChg chg="modSld">
      <pc:chgData name="Raja Sari" userId="S::sari.raja@edu.lahti.fi::38f9b600-5e8b-4797-9744-2f6cbf163a1e" providerId="AD" clId="Web-{54DA2021-AA5C-7661-33CD-BA9FB406FA7F}" dt="2025-02-03T09:26:54.062" v="265" actId="20577"/>
      <pc:docMkLst>
        <pc:docMk/>
      </pc:docMkLst>
      <pc:sldChg chg="modSp">
        <pc:chgData name="Raja Sari" userId="S::sari.raja@edu.lahti.fi::38f9b600-5e8b-4797-9744-2f6cbf163a1e" providerId="AD" clId="Web-{54DA2021-AA5C-7661-33CD-BA9FB406FA7F}" dt="2025-02-03T09:26:42.077" v="264" actId="20577"/>
        <pc:sldMkLst>
          <pc:docMk/>
          <pc:sldMk cId="353896486" sldId="265"/>
        </pc:sldMkLst>
        <pc:spChg chg="mod">
          <ac:chgData name="Raja Sari" userId="S::sari.raja@edu.lahti.fi::38f9b600-5e8b-4797-9744-2f6cbf163a1e" providerId="AD" clId="Web-{54DA2021-AA5C-7661-33CD-BA9FB406FA7F}" dt="2025-02-03T09:26:42.077" v="264" actId="20577"/>
          <ac:spMkLst>
            <pc:docMk/>
            <pc:sldMk cId="353896486" sldId="265"/>
            <ac:spMk id="3" creationId="{6D63D450-E6CD-388B-5316-97785A44B6AB}"/>
          </ac:spMkLst>
        </pc:spChg>
      </pc:sldChg>
      <pc:sldChg chg="modSp">
        <pc:chgData name="Raja Sari" userId="S::sari.raja@edu.lahti.fi::38f9b600-5e8b-4797-9744-2f6cbf163a1e" providerId="AD" clId="Web-{54DA2021-AA5C-7661-33CD-BA9FB406FA7F}" dt="2025-02-03T09:26:54.062" v="265" actId="20577"/>
        <pc:sldMkLst>
          <pc:docMk/>
          <pc:sldMk cId="2314889249" sldId="277"/>
        </pc:sldMkLst>
        <pc:spChg chg="mod">
          <ac:chgData name="Raja Sari" userId="S::sari.raja@edu.lahti.fi::38f9b600-5e8b-4797-9744-2f6cbf163a1e" providerId="AD" clId="Web-{54DA2021-AA5C-7661-33CD-BA9FB406FA7F}" dt="2025-02-03T09:26:54.062" v="265" actId="20577"/>
          <ac:spMkLst>
            <pc:docMk/>
            <pc:sldMk cId="2314889249" sldId="277"/>
            <ac:spMk id="8" creationId="{D9207C9E-F369-C0A8-B031-E2548F343374}"/>
          </ac:spMkLst>
        </pc:spChg>
      </pc:sldChg>
      <pc:sldChg chg="modSp">
        <pc:chgData name="Raja Sari" userId="S::sari.raja@edu.lahti.fi::38f9b600-5e8b-4797-9744-2f6cbf163a1e" providerId="AD" clId="Web-{54DA2021-AA5C-7661-33CD-BA9FB406FA7F}" dt="2025-02-03T09:15:01.394" v="98" actId="20577"/>
        <pc:sldMkLst>
          <pc:docMk/>
          <pc:sldMk cId="1361058706" sldId="305"/>
        </pc:sldMkLst>
        <pc:spChg chg="mod">
          <ac:chgData name="Raja Sari" userId="S::sari.raja@edu.lahti.fi::38f9b600-5e8b-4797-9744-2f6cbf163a1e" providerId="AD" clId="Web-{54DA2021-AA5C-7661-33CD-BA9FB406FA7F}" dt="2025-02-03T09:15:01.394" v="98" actId="20577"/>
          <ac:spMkLst>
            <pc:docMk/>
            <pc:sldMk cId="1361058706" sldId="305"/>
            <ac:spMk id="4" creationId="{28BD209D-9488-28BC-E15B-BB6AF4D4D041}"/>
          </ac:spMkLst>
        </pc:spChg>
      </pc:sldChg>
      <pc:sldChg chg="modSp">
        <pc:chgData name="Raja Sari" userId="S::sari.raja@edu.lahti.fi::38f9b600-5e8b-4797-9744-2f6cbf163a1e" providerId="AD" clId="Web-{54DA2021-AA5C-7661-33CD-BA9FB406FA7F}" dt="2025-02-03T09:21:30.049" v="225" actId="20577"/>
        <pc:sldMkLst>
          <pc:docMk/>
          <pc:sldMk cId="4110004065" sldId="309"/>
        </pc:sldMkLst>
        <pc:spChg chg="mod">
          <ac:chgData name="Raja Sari" userId="S::sari.raja@edu.lahti.fi::38f9b600-5e8b-4797-9744-2f6cbf163a1e" providerId="AD" clId="Web-{54DA2021-AA5C-7661-33CD-BA9FB406FA7F}" dt="2025-02-03T09:21:30.049" v="225" actId="20577"/>
          <ac:spMkLst>
            <pc:docMk/>
            <pc:sldMk cId="4110004065" sldId="309"/>
            <ac:spMk id="4" creationId="{DB85E88B-7E3F-3893-32EA-044F8A2A29F5}"/>
          </ac:spMkLst>
        </pc:spChg>
      </pc:sldChg>
    </pc:docChg>
  </pc:docChgLst>
  <pc:docChgLst>
    <pc:chgData name="Ala-Akkala Minna" userId="S::minna.ala-akkala@edu.lahti.fi::aba1021f-869f-47a9-a67e-d5c5a0103fd9" providerId="AD" clId="Web-{70B5BA61-D927-5D3B-2A2C-BC393170595C}"/>
    <pc:docChg chg="modSld">
      <pc:chgData name="Ala-Akkala Minna" userId="S::minna.ala-akkala@edu.lahti.fi::aba1021f-869f-47a9-a67e-d5c5a0103fd9" providerId="AD" clId="Web-{70B5BA61-D927-5D3B-2A2C-BC393170595C}" dt="2024-01-26T07:04:25.580" v="69" actId="20577"/>
      <pc:docMkLst>
        <pc:docMk/>
      </pc:docMkLst>
      <pc:sldChg chg="modSp">
        <pc:chgData name="Ala-Akkala Minna" userId="S::minna.ala-akkala@edu.lahti.fi::aba1021f-869f-47a9-a67e-d5c5a0103fd9" providerId="AD" clId="Web-{70B5BA61-D927-5D3B-2A2C-BC393170595C}" dt="2024-01-26T07:04:25.580" v="69" actId="20577"/>
        <pc:sldMkLst>
          <pc:docMk/>
          <pc:sldMk cId="2314889249" sldId="277"/>
        </pc:sldMkLst>
      </pc:sldChg>
    </pc:docChg>
  </pc:docChgLst>
  <pc:docChgLst>
    <pc:chgData name="Savola Janne" userId="S::janne.savola@edu.lahti.fi::35992750-a67e-4b7a-9240-470e16557a8c" providerId="AD" clId="Web-{5BCBA752-08FE-48F0-9875-4D0AAF346498}"/>
    <pc:docChg chg="modSld">
      <pc:chgData name="Savola Janne" userId="S::janne.savola@edu.lahti.fi::35992750-a67e-4b7a-9240-470e16557a8c" providerId="AD" clId="Web-{5BCBA752-08FE-48F0-9875-4D0AAF346498}" dt="2025-01-27T08:00:04.957" v="2" actId="20577"/>
      <pc:docMkLst>
        <pc:docMk/>
      </pc:docMkLst>
      <pc:sldChg chg="modSp">
        <pc:chgData name="Savola Janne" userId="S::janne.savola@edu.lahti.fi::35992750-a67e-4b7a-9240-470e16557a8c" providerId="AD" clId="Web-{5BCBA752-08FE-48F0-9875-4D0AAF346498}" dt="2025-01-27T08:00:04.957" v="2" actId="20577"/>
        <pc:sldMkLst>
          <pc:docMk/>
          <pc:sldMk cId="1789561707" sldId="311"/>
        </pc:sldMkLst>
        <pc:spChg chg="mod">
          <ac:chgData name="Savola Janne" userId="S::janne.savola@edu.lahti.fi::35992750-a67e-4b7a-9240-470e16557a8c" providerId="AD" clId="Web-{5BCBA752-08FE-48F0-9875-4D0AAF346498}" dt="2025-01-27T08:00:04.957" v="2" actId="20577"/>
          <ac:spMkLst>
            <pc:docMk/>
            <pc:sldMk cId="1789561707" sldId="311"/>
            <ac:spMk id="3" creationId="{4BC95206-46AF-B9FA-B646-AC4199B2853E}"/>
          </ac:spMkLst>
        </pc:spChg>
      </pc:sldChg>
    </pc:docChg>
  </pc:docChgLst>
  <pc:docChgLst>
    <pc:chgData name="Huhtamäki Elina" userId="S::elina.huhtamaki@edu.lahti.fi::7ba836d7-eac8-488a-bb0c-8c96e9530633" providerId="AD" clId="Web-{CAF9D348-225B-B826-F0D5-13C627C71702}"/>
    <pc:docChg chg="addSld modSld">
      <pc:chgData name="Huhtamäki Elina" userId="S::elina.huhtamaki@edu.lahti.fi::7ba836d7-eac8-488a-bb0c-8c96e9530633" providerId="AD" clId="Web-{CAF9D348-225B-B826-F0D5-13C627C71702}" dt="2024-02-09T07:48:00.827" v="21" actId="20577"/>
      <pc:docMkLst>
        <pc:docMk/>
      </pc:docMkLst>
      <pc:sldChg chg="modSp">
        <pc:chgData name="Huhtamäki Elina" userId="S::elina.huhtamaki@edu.lahti.fi::7ba836d7-eac8-488a-bb0c-8c96e9530633" providerId="AD" clId="Web-{CAF9D348-225B-B826-F0D5-13C627C71702}" dt="2024-02-09T07:48:00.827" v="21" actId="20577"/>
        <pc:sldMkLst>
          <pc:docMk/>
          <pc:sldMk cId="719579245" sldId="282"/>
        </pc:sldMkLst>
      </pc:sldChg>
      <pc:sldChg chg="add">
        <pc:chgData name="Huhtamäki Elina" userId="S::elina.huhtamaki@edu.lahti.fi::7ba836d7-eac8-488a-bb0c-8c96e9530633" providerId="AD" clId="Web-{CAF9D348-225B-B826-F0D5-13C627C71702}" dt="2024-02-09T07:47:25.982" v="0"/>
        <pc:sldMkLst>
          <pc:docMk/>
          <pc:sldMk cId="378674378" sldId="304"/>
        </pc:sldMkLst>
      </pc:sldChg>
    </pc:docChg>
  </pc:docChgLst>
  <pc:docChgLst>
    <pc:chgData name="Herkepeus Tuula" userId="c5f91f13-7b68-4ced-90e3-12d5e63f2057" providerId="ADAL" clId="{6750BE11-28A0-4D49-8769-42FB9D056D47}"/>
    <pc:docChg chg="undo redo custSel addSld modSld">
      <pc:chgData name="Herkepeus Tuula" userId="c5f91f13-7b68-4ced-90e3-12d5e63f2057" providerId="ADAL" clId="{6750BE11-28A0-4D49-8769-42FB9D056D47}" dt="2024-01-15T07:27:35.172" v="256" actId="1076"/>
      <pc:docMkLst>
        <pc:docMk/>
      </pc:docMkLst>
      <pc:sldChg chg="delSp modSp mod">
        <pc:chgData name="Herkepeus Tuula" userId="c5f91f13-7b68-4ced-90e3-12d5e63f2057" providerId="ADAL" clId="{6750BE11-28A0-4D49-8769-42FB9D056D47}" dt="2024-01-15T07:26:51.031" v="236" actId="20577"/>
        <pc:sldMkLst>
          <pc:docMk/>
          <pc:sldMk cId="2690299526" sldId="257"/>
        </pc:sldMkLst>
      </pc:sldChg>
      <pc:sldChg chg="modSp mod">
        <pc:chgData name="Herkepeus Tuula" userId="c5f91f13-7b68-4ced-90e3-12d5e63f2057" providerId="ADAL" clId="{6750BE11-28A0-4D49-8769-42FB9D056D47}" dt="2024-01-14T15:46:10.197" v="1" actId="20577"/>
        <pc:sldMkLst>
          <pc:docMk/>
          <pc:sldMk cId="4022538278" sldId="264"/>
        </pc:sldMkLst>
      </pc:sldChg>
      <pc:sldChg chg="modSp mod">
        <pc:chgData name="Herkepeus Tuula" userId="c5f91f13-7b68-4ced-90e3-12d5e63f2057" providerId="ADAL" clId="{6750BE11-28A0-4D49-8769-42FB9D056D47}" dt="2024-01-15T07:27:04.721" v="247" actId="20577"/>
        <pc:sldMkLst>
          <pc:docMk/>
          <pc:sldMk cId="353896486" sldId="265"/>
        </pc:sldMkLst>
      </pc:sldChg>
      <pc:sldChg chg="modSp mod">
        <pc:chgData name="Herkepeus Tuula" userId="c5f91f13-7b68-4ced-90e3-12d5e63f2057" providerId="ADAL" clId="{6750BE11-28A0-4D49-8769-42FB9D056D47}" dt="2024-01-15T07:27:22.815" v="252" actId="1076"/>
        <pc:sldMkLst>
          <pc:docMk/>
          <pc:sldMk cId="2314889249" sldId="277"/>
        </pc:sldMkLst>
      </pc:sldChg>
      <pc:sldChg chg="modSp mod">
        <pc:chgData name="Herkepeus Tuula" userId="c5f91f13-7b68-4ced-90e3-12d5e63f2057" providerId="ADAL" clId="{6750BE11-28A0-4D49-8769-42FB9D056D47}" dt="2024-01-15T07:27:35.172" v="256" actId="1076"/>
        <pc:sldMkLst>
          <pc:docMk/>
          <pc:sldMk cId="2803552356" sldId="278"/>
        </pc:sldMkLst>
      </pc:sldChg>
      <pc:sldChg chg="delSp modSp new mod">
        <pc:chgData name="Herkepeus Tuula" userId="c5f91f13-7b68-4ced-90e3-12d5e63f2057" providerId="ADAL" clId="{6750BE11-28A0-4D49-8769-42FB9D056D47}" dt="2024-01-15T07:27:14.439" v="250" actId="1076"/>
        <pc:sldMkLst>
          <pc:docMk/>
          <pc:sldMk cId="719579245" sldId="282"/>
        </pc:sldMkLst>
      </pc:sldChg>
      <pc:sldChg chg="modSp new mod">
        <pc:chgData name="Herkepeus Tuula" userId="c5f91f13-7b68-4ced-90e3-12d5e63f2057" providerId="ADAL" clId="{6750BE11-28A0-4D49-8769-42FB9D056D47}" dt="2024-01-14T15:53:24.829" v="134" actId="20577"/>
        <pc:sldMkLst>
          <pc:docMk/>
          <pc:sldMk cId="2476253093" sldId="283"/>
        </pc:sldMkLst>
      </pc:sldChg>
    </pc:docChg>
  </pc:docChgLst>
  <pc:docChgLst>
    <pc:chgData name="Kettunen Juho" userId="1b4073b4-5257-4780-8266-4026bd406235" providerId="ADAL" clId="{7361C35D-0317-49C0-8A10-6AE0E768E00B}"/>
    <pc:docChg chg="addSld modSld">
      <pc:chgData name="Kettunen Juho" userId="1b4073b4-5257-4780-8266-4026bd406235" providerId="ADAL" clId="{7361C35D-0317-49C0-8A10-6AE0E768E00B}" dt="2024-01-25T12:49:49.733" v="1"/>
      <pc:docMkLst>
        <pc:docMk/>
      </pc:docMkLst>
      <pc:sldChg chg="add">
        <pc:chgData name="Kettunen Juho" userId="1b4073b4-5257-4780-8266-4026bd406235" providerId="ADAL" clId="{7361C35D-0317-49C0-8A10-6AE0E768E00B}" dt="2024-01-25T12:49:49.733" v="1"/>
        <pc:sldMkLst>
          <pc:docMk/>
          <pc:sldMk cId="1761168569" sldId="296"/>
        </pc:sldMkLst>
      </pc:sldChg>
      <pc:sldChg chg="add">
        <pc:chgData name="Kettunen Juho" userId="1b4073b4-5257-4780-8266-4026bd406235" providerId="ADAL" clId="{7361C35D-0317-49C0-8A10-6AE0E768E00B}" dt="2024-01-25T12:48:31.711" v="0"/>
        <pc:sldMkLst>
          <pc:docMk/>
          <pc:sldMk cId="3480349044" sldId="297"/>
        </pc:sldMkLst>
      </pc:sldChg>
    </pc:docChg>
  </pc:docChgLst>
  <pc:docChgLst>
    <pc:chgData name="Hietanen Pinja" userId="S::pinja.hietanen@edu.lahti.fi::d66e33ac-91b0-4fb9-923f-c515ec929998" providerId="AD" clId="Web-{208AEC94-B892-0DF3-F7A7-DFE0E00FF156}"/>
    <pc:docChg chg="modSld">
      <pc:chgData name="Hietanen Pinja" userId="S::pinja.hietanen@edu.lahti.fi::d66e33ac-91b0-4fb9-923f-c515ec929998" providerId="AD" clId="Web-{208AEC94-B892-0DF3-F7A7-DFE0E00FF156}" dt="2024-02-09T10:28:38.768" v="3" actId="20577"/>
      <pc:docMkLst>
        <pc:docMk/>
      </pc:docMkLst>
      <pc:sldChg chg="modSp">
        <pc:chgData name="Hietanen Pinja" userId="S::pinja.hietanen@edu.lahti.fi::d66e33ac-91b0-4fb9-923f-c515ec929998" providerId="AD" clId="Web-{208AEC94-B892-0DF3-F7A7-DFE0E00FF156}" dt="2024-02-09T10:28:38.768" v="3" actId="20577"/>
        <pc:sldMkLst>
          <pc:docMk/>
          <pc:sldMk cId="1361058706" sldId="305"/>
        </pc:sldMkLst>
      </pc:sldChg>
    </pc:docChg>
  </pc:docChgLst>
  <pc:docChgLst>
    <pc:chgData name="Ala-Akkala Minna" userId="S::minna.ala-akkala@edu.lahti.fi::aba1021f-869f-47a9-a67e-d5c5a0103fd9" providerId="AD" clId="Web-{8A04F0BB-52B2-7AD2-BAB0-56423C1E2CAD}"/>
    <pc:docChg chg="modSld">
      <pc:chgData name="Ala-Akkala Minna" userId="S::minna.ala-akkala@edu.lahti.fi::aba1021f-869f-47a9-a67e-d5c5a0103fd9" providerId="AD" clId="Web-{8A04F0BB-52B2-7AD2-BAB0-56423C1E2CAD}" dt="2025-02-06T06:42:50.113" v="39" actId="20577"/>
      <pc:docMkLst>
        <pc:docMk/>
      </pc:docMkLst>
      <pc:sldChg chg="addSp delSp modSp">
        <pc:chgData name="Ala-Akkala Minna" userId="S::minna.ala-akkala@edu.lahti.fi::aba1021f-869f-47a9-a67e-d5c5a0103fd9" providerId="AD" clId="Web-{8A04F0BB-52B2-7AD2-BAB0-56423C1E2CAD}" dt="2025-02-06T06:42:11.080" v="34" actId="1076"/>
        <pc:sldMkLst>
          <pc:docMk/>
          <pc:sldMk cId="1243994761" sldId="271"/>
        </pc:sldMkLst>
        <pc:spChg chg="mod">
          <ac:chgData name="Ala-Akkala Minna" userId="S::minna.ala-akkala@edu.lahti.fi::aba1021f-869f-47a9-a67e-d5c5a0103fd9" providerId="AD" clId="Web-{8A04F0BB-52B2-7AD2-BAB0-56423C1E2CAD}" dt="2025-02-06T06:40:44.108" v="13" actId="20577"/>
          <ac:spMkLst>
            <pc:docMk/>
            <pc:sldMk cId="1243994761" sldId="271"/>
            <ac:spMk id="3" creationId="{14E08701-475B-11A7-CDA9-D8B09D537D3F}"/>
          </ac:spMkLst>
        </pc:spChg>
        <pc:spChg chg="mod">
          <ac:chgData name="Ala-Akkala Minna" userId="S::minna.ala-akkala@edu.lahti.fi::aba1021f-869f-47a9-a67e-d5c5a0103fd9" providerId="AD" clId="Web-{8A04F0BB-52B2-7AD2-BAB0-56423C1E2CAD}" dt="2025-02-06T06:41:30.844" v="24" actId="1076"/>
          <ac:spMkLst>
            <pc:docMk/>
            <pc:sldMk cId="1243994761" sldId="271"/>
            <ac:spMk id="4" creationId="{DF105F1A-683E-46F3-8A4A-18EB2978CAD9}"/>
          </ac:spMkLst>
        </pc:spChg>
        <pc:spChg chg="add del">
          <ac:chgData name="Ala-Akkala Minna" userId="S::minna.ala-akkala@edu.lahti.fi::aba1021f-869f-47a9-a67e-d5c5a0103fd9" providerId="AD" clId="Web-{8A04F0BB-52B2-7AD2-BAB0-56423C1E2CAD}" dt="2025-02-06T06:40:55.421" v="16"/>
          <ac:spMkLst>
            <pc:docMk/>
            <pc:sldMk cId="1243994761" sldId="271"/>
            <ac:spMk id="5" creationId="{130ADAEC-6965-A46D-FC4F-0AEB1C9FE12F}"/>
          </ac:spMkLst>
        </pc:spChg>
        <pc:spChg chg="del">
          <ac:chgData name="Ala-Akkala Minna" userId="S::minna.ala-akkala@edu.lahti.fi::aba1021f-869f-47a9-a67e-d5c5a0103fd9" providerId="AD" clId="Web-{8A04F0BB-52B2-7AD2-BAB0-56423C1E2CAD}" dt="2025-02-06T06:41:19.219" v="19"/>
          <ac:spMkLst>
            <pc:docMk/>
            <pc:sldMk cId="1243994761" sldId="271"/>
            <ac:spMk id="9" creationId="{63C90425-0A84-9696-F4B1-FB12BCF4924C}"/>
          </ac:spMkLst>
        </pc:spChg>
        <pc:picChg chg="del">
          <ac:chgData name="Ala-Akkala Minna" userId="S::minna.ala-akkala@edu.lahti.fi::aba1021f-869f-47a9-a67e-d5c5a0103fd9" providerId="AD" clId="Web-{8A04F0BB-52B2-7AD2-BAB0-56423C1E2CAD}" dt="2025-02-06T06:41:44.017" v="26"/>
          <ac:picMkLst>
            <pc:docMk/>
            <pc:sldMk cId="1243994761" sldId="271"/>
            <ac:picMk id="6" creationId="{6163968C-DE88-925A-F6E1-2B8D114E506F}"/>
          </ac:picMkLst>
        </pc:picChg>
        <pc:picChg chg="add mod">
          <ac:chgData name="Ala-Akkala Minna" userId="S::minna.ala-akkala@edu.lahti.fi::aba1021f-869f-47a9-a67e-d5c5a0103fd9" providerId="AD" clId="Web-{8A04F0BB-52B2-7AD2-BAB0-56423C1E2CAD}" dt="2025-02-06T06:42:11.080" v="34" actId="1076"/>
          <ac:picMkLst>
            <pc:docMk/>
            <pc:sldMk cId="1243994761" sldId="271"/>
            <ac:picMk id="7" creationId="{F671893F-41D1-2858-658D-893E92C67E17}"/>
          </ac:picMkLst>
        </pc:picChg>
        <pc:picChg chg="add mod ord">
          <ac:chgData name="Ala-Akkala Minna" userId="S::minna.ala-akkala@edu.lahti.fi::aba1021f-869f-47a9-a67e-d5c5a0103fd9" providerId="AD" clId="Web-{8A04F0BB-52B2-7AD2-BAB0-56423C1E2CAD}" dt="2025-02-06T06:42:08.627" v="33" actId="1076"/>
          <ac:picMkLst>
            <pc:docMk/>
            <pc:sldMk cId="1243994761" sldId="271"/>
            <ac:picMk id="8" creationId="{BF341F44-7968-12F1-3700-C8DFBB053CD4}"/>
          </ac:picMkLst>
        </pc:picChg>
        <pc:picChg chg="del">
          <ac:chgData name="Ala-Akkala Minna" userId="S::minna.ala-akkala@edu.lahti.fi::aba1021f-869f-47a9-a67e-d5c5a0103fd9" providerId="AD" clId="Web-{8A04F0BB-52B2-7AD2-BAB0-56423C1E2CAD}" dt="2025-02-06T06:41:42.407" v="25"/>
          <ac:picMkLst>
            <pc:docMk/>
            <pc:sldMk cId="1243994761" sldId="271"/>
            <ac:picMk id="4098" creationId="{00000000-0000-0000-0000-000000000000}"/>
          </ac:picMkLst>
        </pc:picChg>
      </pc:sldChg>
      <pc:sldChg chg="modSp">
        <pc:chgData name="Ala-Akkala Minna" userId="S::minna.ala-akkala@edu.lahti.fi::aba1021f-869f-47a9-a67e-d5c5a0103fd9" providerId="AD" clId="Web-{8A04F0BB-52B2-7AD2-BAB0-56423C1E2CAD}" dt="2025-02-06T06:42:50.113" v="39" actId="20577"/>
        <pc:sldMkLst>
          <pc:docMk/>
          <pc:sldMk cId="682038810" sldId="275"/>
        </pc:sldMkLst>
        <pc:spChg chg="mod">
          <ac:chgData name="Ala-Akkala Minna" userId="S::minna.ala-akkala@edu.lahti.fi::aba1021f-869f-47a9-a67e-d5c5a0103fd9" providerId="AD" clId="Web-{8A04F0BB-52B2-7AD2-BAB0-56423C1E2CAD}" dt="2025-02-06T06:42:50.113" v="39" actId="20577"/>
          <ac:spMkLst>
            <pc:docMk/>
            <pc:sldMk cId="682038810" sldId="275"/>
            <ac:spMk id="12" creationId="{0A51B149-C8C4-EACD-D691-17DFAF8B5053}"/>
          </ac:spMkLst>
        </pc:spChg>
      </pc:sldChg>
      <pc:sldChg chg="modSp">
        <pc:chgData name="Ala-Akkala Minna" userId="S::minna.ala-akkala@edu.lahti.fi::aba1021f-869f-47a9-a67e-d5c5a0103fd9" providerId="AD" clId="Web-{8A04F0BB-52B2-7AD2-BAB0-56423C1E2CAD}" dt="2025-02-06T06:38:07.665" v="1" actId="20577"/>
        <pc:sldMkLst>
          <pc:docMk/>
          <pc:sldMk cId="2314889249" sldId="277"/>
        </pc:sldMkLst>
        <pc:spChg chg="mod">
          <ac:chgData name="Ala-Akkala Minna" userId="S::minna.ala-akkala@edu.lahti.fi::aba1021f-869f-47a9-a67e-d5c5a0103fd9" providerId="AD" clId="Web-{8A04F0BB-52B2-7AD2-BAB0-56423C1E2CAD}" dt="2025-02-06T06:38:07.665" v="1" actId="20577"/>
          <ac:spMkLst>
            <pc:docMk/>
            <pc:sldMk cId="2314889249" sldId="277"/>
            <ac:spMk id="8" creationId="{D9207C9E-F369-C0A8-B031-E2548F343374}"/>
          </ac:spMkLst>
        </pc:spChg>
      </pc:sldChg>
      <pc:sldChg chg="modSp">
        <pc:chgData name="Ala-Akkala Minna" userId="S::minna.ala-akkala@edu.lahti.fi::aba1021f-869f-47a9-a67e-d5c5a0103fd9" providerId="AD" clId="Web-{8A04F0BB-52B2-7AD2-BAB0-56423C1E2CAD}" dt="2025-02-06T06:39:08.308" v="7" actId="20577"/>
        <pc:sldMkLst>
          <pc:docMk/>
          <pc:sldMk cId="2803552356" sldId="278"/>
        </pc:sldMkLst>
        <pc:spChg chg="mod">
          <ac:chgData name="Ala-Akkala Minna" userId="S::minna.ala-akkala@edu.lahti.fi::aba1021f-869f-47a9-a67e-d5c5a0103fd9" providerId="AD" clId="Web-{8A04F0BB-52B2-7AD2-BAB0-56423C1E2CAD}" dt="2025-02-06T06:39:08.308" v="7" actId="20577"/>
          <ac:spMkLst>
            <pc:docMk/>
            <pc:sldMk cId="2803552356" sldId="278"/>
            <ac:spMk id="3" creationId="{1A506F61-2A5B-E39F-828B-0AA377F8BAF0}"/>
          </ac:spMkLst>
        </pc:spChg>
      </pc:sldChg>
    </pc:docChg>
  </pc:docChgLst>
  <pc:docChgLst>
    <pc:chgData name="Colliander Samuel" userId="S::samuel.colliander@edu.lahti.fi::17113447-059d-40c3-b281-117b9501d8cd" providerId="AD" clId="Web-{1026FFA5-8604-C666-8A4D-CA050FBFDB2A}"/>
    <pc:docChg chg="modSld">
      <pc:chgData name="Colliander Samuel" userId="S::samuel.colliander@edu.lahti.fi::17113447-059d-40c3-b281-117b9501d8cd" providerId="AD" clId="Web-{1026FFA5-8604-C666-8A4D-CA050FBFDB2A}" dt="2025-02-04T06:50:33.336" v="5" actId="20577"/>
      <pc:docMkLst>
        <pc:docMk/>
      </pc:docMkLst>
      <pc:sldChg chg="modSp">
        <pc:chgData name="Colliander Samuel" userId="S::samuel.colliander@edu.lahti.fi::17113447-059d-40c3-b281-117b9501d8cd" providerId="AD" clId="Web-{1026FFA5-8604-C666-8A4D-CA050FBFDB2A}" dt="2025-02-04T06:49:23.897" v="1" actId="20577"/>
        <pc:sldMkLst>
          <pc:docMk/>
          <pc:sldMk cId="353896486" sldId="265"/>
        </pc:sldMkLst>
        <pc:spChg chg="mod">
          <ac:chgData name="Colliander Samuel" userId="S::samuel.colliander@edu.lahti.fi::17113447-059d-40c3-b281-117b9501d8cd" providerId="AD" clId="Web-{1026FFA5-8604-C666-8A4D-CA050FBFDB2A}" dt="2025-02-04T06:49:23.897" v="1" actId="20577"/>
          <ac:spMkLst>
            <pc:docMk/>
            <pc:sldMk cId="353896486" sldId="265"/>
            <ac:spMk id="3" creationId="{6D63D450-E6CD-388B-5316-97785A44B6AB}"/>
          </ac:spMkLst>
        </pc:spChg>
      </pc:sldChg>
      <pc:sldChg chg="modSp">
        <pc:chgData name="Colliander Samuel" userId="S::samuel.colliander@edu.lahti.fi::17113447-059d-40c3-b281-117b9501d8cd" providerId="AD" clId="Web-{1026FFA5-8604-C666-8A4D-CA050FBFDB2A}" dt="2025-02-04T06:49:38.960" v="3" actId="20577"/>
        <pc:sldMkLst>
          <pc:docMk/>
          <pc:sldMk cId="2314889249" sldId="277"/>
        </pc:sldMkLst>
        <pc:spChg chg="mod">
          <ac:chgData name="Colliander Samuel" userId="S::samuel.colliander@edu.lahti.fi::17113447-059d-40c3-b281-117b9501d8cd" providerId="AD" clId="Web-{1026FFA5-8604-C666-8A4D-CA050FBFDB2A}" dt="2025-02-04T06:49:38.960" v="3" actId="20577"/>
          <ac:spMkLst>
            <pc:docMk/>
            <pc:sldMk cId="2314889249" sldId="277"/>
            <ac:spMk id="8" creationId="{D9207C9E-F369-C0A8-B031-E2548F343374}"/>
          </ac:spMkLst>
        </pc:spChg>
      </pc:sldChg>
      <pc:sldChg chg="modSp">
        <pc:chgData name="Colliander Samuel" userId="S::samuel.colliander@edu.lahti.fi::17113447-059d-40c3-b281-117b9501d8cd" providerId="AD" clId="Web-{1026FFA5-8604-C666-8A4D-CA050FBFDB2A}" dt="2025-02-04T06:50:02.523" v="4" actId="20577"/>
        <pc:sldMkLst>
          <pc:docMk/>
          <pc:sldMk cId="3573274177" sldId="288"/>
        </pc:sldMkLst>
        <pc:spChg chg="mod">
          <ac:chgData name="Colliander Samuel" userId="S::samuel.colliander@edu.lahti.fi::17113447-059d-40c3-b281-117b9501d8cd" providerId="AD" clId="Web-{1026FFA5-8604-C666-8A4D-CA050FBFDB2A}" dt="2025-02-04T06:50:02.523" v="4" actId="20577"/>
          <ac:spMkLst>
            <pc:docMk/>
            <pc:sldMk cId="3573274177" sldId="288"/>
            <ac:spMk id="3" creationId="{0E4399D3-6A28-B726-B003-C6B6F9E00B74}"/>
          </ac:spMkLst>
        </pc:spChg>
      </pc:sldChg>
      <pc:sldChg chg="modSp">
        <pc:chgData name="Colliander Samuel" userId="S::samuel.colliander@edu.lahti.fi::17113447-059d-40c3-b281-117b9501d8cd" providerId="AD" clId="Web-{1026FFA5-8604-C666-8A4D-CA050FBFDB2A}" dt="2025-02-04T06:50:33.336" v="5" actId="20577"/>
        <pc:sldMkLst>
          <pc:docMk/>
          <pc:sldMk cId="3566167617" sldId="289"/>
        </pc:sldMkLst>
        <pc:spChg chg="mod">
          <ac:chgData name="Colliander Samuel" userId="S::samuel.colliander@edu.lahti.fi::17113447-059d-40c3-b281-117b9501d8cd" providerId="AD" clId="Web-{1026FFA5-8604-C666-8A4D-CA050FBFDB2A}" dt="2025-02-04T06:50:33.336" v="5" actId="20577"/>
          <ac:spMkLst>
            <pc:docMk/>
            <pc:sldMk cId="3566167617" sldId="289"/>
            <ac:spMk id="3" creationId="{DA0AB1E8-F674-6F99-F6D0-51E7BE364C11}"/>
          </ac:spMkLst>
        </pc:spChg>
      </pc:sldChg>
    </pc:docChg>
  </pc:docChgLst>
  <pc:docChgLst>
    <pc:chgData name="Himanen Iina" userId="S::iina.himanen@edu.lahti.fi::9b6faaaf-1f56-4f30-91b7-761f4163fbb8" providerId="AD" clId="Web-{2361BA52-DC02-1A6B-98FE-65EAC4BBA070}"/>
    <pc:docChg chg="addSld modSld">
      <pc:chgData name="Himanen Iina" userId="S::iina.himanen@edu.lahti.fi::9b6faaaf-1f56-4f30-91b7-761f4163fbb8" providerId="AD" clId="Web-{2361BA52-DC02-1A6B-98FE-65EAC4BBA070}" dt="2025-02-06T06:50:54.342" v="446" actId="20577"/>
      <pc:docMkLst>
        <pc:docMk/>
      </pc:docMkLst>
      <pc:sldChg chg="modSp">
        <pc:chgData name="Himanen Iina" userId="S::iina.himanen@edu.lahti.fi::9b6faaaf-1f56-4f30-91b7-761f4163fbb8" providerId="AD" clId="Web-{2361BA52-DC02-1A6B-98FE-65EAC4BBA070}" dt="2025-02-06T06:40:43.229" v="18" actId="20577"/>
        <pc:sldMkLst>
          <pc:docMk/>
          <pc:sldMk cId="2803552356" sldId="278"/>
        </pc:sldMkLst>
        <pc:spChg chg="mod">
          <ac:chgData name="Himanen Iina" userId="S::iina.himanen@edu.lahti.fi::9b6faaaf-1f56-4f30-91b7-761f4163fbb8" providerId="AD" clId="Web-{2361BA52-DC02-1A6B-98FE-65EAC4BBA070}" dt="2025-02-06T06:40:43.229" v="18" actId="20577"/>
          <ac:spMkLst>
            <pc:docMk/>
            <pc:sldMk cId="2803552356" sldId="278"/>
            <ac:spMk id="3" creationId="{1A506F61-2A5B-E39F-828B-0AA377F8BAF0}"/>
          </ac:spMkLst>
        </pc:spChg>
      </pc:sldChg>
      <pc:sldChg chg="addSp delSp modSp new">
        <pc:chgData name="Himanen Iina" userId="S::iina.himanen@edu.lahti.fi::9b6faaaf-1f56-4f30-91b7-761f4163fbb8" providerId="AD" clId="Web-{2361BA52-DC02-1A6B-98FE-65EAC4BBA070}" dt="2025-02-06T06:50:54.342" v="446" actId="20577"/>
        <pc:sldMkLst>
          <pc:docMk/>
          <pc:sldMk cId="2477069098" sldId="316"/>
        </pc:sldMkLst>
        <pc:spChg chg="mod">
          <ac:chgData name="Himanen Iina" userId="S::iina.himanen@edu.lahti.fi::9b6faaaf-1f56-4f30-91b7-761f4163fbb8" providerId="AD" clId="Web-{2361BA52-DC02-1A6B-98FE-65EAC4BBA070}" dt="2025-02-06T06:41:29.791" v="45" actId="20577"/>
          <ac:spMkLst>
            <pc:docMk/>
            <pc:sldMk cId="2477069098" sldId="316"/>
            <ac:spMk id="2" creationId="{C7BF6013-BBC3-C647-526B-4809651314DF}"/>
          </ac:spMkLst>
        </pc:spChg>
        <pc:spChg chg="mod">
          <ac:chgData name="Himanen Iina" userId="S::iina.himanen@edu.lahti.fi::9b6faaaf-1f56-4f30-91b7-761f4163fbb8" providerId="AD" clId="Web-{2361BA52-DC02-1A6B-98FE-65EAC4BBA070}" dt="2025-02-06T06:50:54.342" v="446" actId="20577"/>
          <ac:spMkLst>
            <pc:docMk/>
            <pc:sldMk cId="2477069098" sldId="316"/>
            <ac:spMk id="3" creationId="{D56E655F-3B27-E203-4447-C10A2CDD078B}"/>
          </ac:spMkLst>
        </pc:spChg>
        <pc:spChg chg="del">
          <ac:chgData name="Himanen Iina" userId="S::iina.himanen@edu.lahti.fi::9b6faaaf-1f56-4f30-91b7-761f4163fbb8" providerId="AD" clId="Web-{2361BA52-DC02-1A6B-98FE-65EAC4BBA070}" dt="2025-02-06T06:47:21.230" v="424"/>
          <ac:spMkLst>
            <pc:docMk/>
            <pc:sldMk cId="2477069098" sldId="316"/>
            <ac:spMk id="4" creationId="{EE24966E-2D44-98BF-1CE6-05E5B64B3F37}"/>
          </ac:spMkLst>
        </pc:spChg>
        <pc:picChg chg="add mod ord">
          <ac:chgData name="Himanen Iina" userId="S::iina.himanen@edu.lahti.fi::9b6faaaf-1f56-4f30-91b7-761f4163fbb8" providerId="AD" clId="Web-{2361BA52-DC02-1A6B-98FE-65EAC4BBA070}" dt="2025-02-06T06:47:37.230" v="429" actId="14100"/>
          <ac:picMkLst>
            <pc:docMk/>
            <pc:sldMk cId="2477069098" sldId="316"/>
            <ac:picMk id="7" creationId="{EEA66DE6-490E-4AC4-47F2-53FFA52876E8}"/>
          </ac:picMkLst>
        </pc:picChg>
      </pc:sldChg>
    </pc:docChg>
  </pc:docChgLst>
  <pc:docChgLst>
    <pc:chgData name="Myötyri Tiina" userId="S::tiina.myotyri@edu.lahti.fi::76531b84-6746-4a30-a04e-eadedc6ab8bf" providerId="AD" clId="Web-{1A404E31-C890-B2FD-2E5F-8E9F02AE8672}"/>
    <pc:docChg chg="modSld">
      <pc:chgData name="Myötyri Tiina" userId="S::tiina.myotyri@edu.lahti.fi::76531b84-6746-4a30-a04e-eadedc6ab8bf" providerId="AD" clId="Web-{1A404E31-C890-B2FD-2E5F-8E9F02AE8672}" dt="2025-02-05T18:16:42.154" v="1" actId="20577"/>
      <pc:docMkLst>
        <pc:docMk/>
      </pc:docMkLst>
      <pc:sldChg chg="modSp">
        <pc:chgData name="Myötyri Tiina" userId="S::tiina.myotyri@edu.lahti.fi::76531b84-6746-4a30-a04e-eadedc6ab8bf" providerId="AD" clId="Web-{1A404E31-C890-B2FD-2E5F-8E9F02AE8672}" dt="2025-02-05T18:15:45.825" v="0" actId="20577"/>
        <pc:sldMkLst>
          <pc:docMk/>
          <pc:sldMk cId="353896486" sldId="265"/>
        </pc:sldMkLst>
        <pc:spChg chg="mod">
          <ac:chgData name="Myötyri Tiina" userId="S::tiina.myotyri@edu.lahti.fi::76531b84-6746-4a30-a04e-eadedc6ab8bf" providerId="AD" clId="Web-{1A404E31-C890-B2FD-2E5F-8E9F02AE8672}" dt="2025-02-05T18:15:45.825" v="0" actId="20577"/>
          <ac:spMkLst>
            <pc:docMk/>
            <pc:sldMk cId="353896486" sldId="265"/>
            <ac:spMk id="3" creationId="{6D63D450-E6CD-388B-5316-97785A44B6AB}"/>
          </ac:spMkLst>
        </pc:spChg>
      </pc:sldChg>
      <pc:sldChg chg="modSp">
        <pc:chgData name="Myötyri Tiina" userId="S::tiina.myotyri@edu.lahti.fi::76531b84-6746-4a30-a04e-eadedc6ab8bf" providerId="AD" clId="Web-{1A404E31-C890-B2FD-2E5F-8E9F02AE8672}" dt="2025-02-05T18:16:42.154" v="1" actId="20577"/>
        <pc:sldMkLst>
          <pc:docMk/>
          <pc:sldMk cId="3104763508" sldId="287"/>
        </pc:sldMkLst>
        <pc:spChg chg="mod">
          <ac:chgData name="Myötyri Tiina" userId="S::tiina.myotyri@edu.lahti.fi::76531b84-6746-4a30-a04e-eadedc6ab8bf" providerId="AD" clId="Web-{1A404E31-C890-B2FD-2E5F-8E9F02AE8672}" dt="2025-02-05T18:16:42.154" v="1" actId="20577"/>
          <ac:spMkLst>
            <pc:docMk/>
            <pc:sldMk cId="3104763508" sldId="287"/>
            <ac:spMk id="3" creationId="{CC6EDD88-12C3-218B-72A8-B38329F9455D}"/>
          </ac:spMkLst>
        </pc:spChg>
      </pc:sldChg>
    </pc:docChg>
  </pc:docChgLst>
  <pc:docChgLst>
    <pc:chgData name="Lustig Kirsi" userId="65888dcd-64a8-4c3d-99ec-ef65fb071cd8" providerId="ADAL" clId="{84CEA3CE-E9FE-4A9A-B756-848B70D6A5A1}"/>
    <pc:docChg chg="modSld">
      <pc:chgData name="Lustig Kirsi" userId="65888dcd-64a8-4c3d-99ec-ef65fb071cd8" providerId="ADAL" clId="{84CEA3CE-E9FE-4A9A-B756-848B70D6A5A1}" dt="2024-01-19T18:56:57.770" v="21"/>
      <pc:docMkLst>
        <pc:docMk/>
      </pc:docMkLst>
      <pc:sldChg chg="modSp">
        <pc:chgData name="Lustig Kirsi" userId="65888dcd-64a8-4c3d-99ec-ef65fb071cd8" providerId="ADAL" clId="{84CEA3CE-E9FE-4A9A-B756-848B70D6A5A1}" dt="2024-01-19T18:55:33.158" v="15" actId="20577"/>
        <pc:sldMkLst>
          <pc:docMk/>
          <pc:sldMk cId="2803552356" sldId="278"/>
        </pc:sldMkLst>
      </pc:sldChg>
      <pc:sldChg chg="addSp">
        <pc:chgData name="Lustig Kirsi" userId="65888dcd-64a8-4c3d-99ec-ef65fb071cd8" providerId="ADAL" clId="{84CEA3CE-E9FE-4A9A-B756-848B70D6A5A1}" dt="2024-01-19T18:56:57.770" v="21"/>
        <pc:sldMkLst>
          <pc:docMk/>
          <pc:sldMk cId="2505065280" sldId="284"/>
        </pc:sldMkLst>
      </pc:sldChg>
    </pc:docChg>
  </pc:docChgLst>
  <pc:docChgLst>
    <pc:chgData name="Herkepeus Tuula" userId="S::tuula.herkepeus@edu.lahti.fi::3f9d60b0-7f73-4eaa-986b-9f74bd0f3fad" providerId="AD" clId="Web-{FF300121-4558-42E5-B3AC-BF814A837A9F}"/>
    <pc:docChg chg="delSld modSld">
      <pc:chgData name="Herkepeus Tuula" userId="S::tuula.herkepeus@edu.lahti.fi::3f9d60b0-7f73-4eaa-986b-9f74bd0f3fad" providerId="AD" clId="Web-{FF300121-4558-42E5-B3AC-BF814A837A9F}" dt="2025-02-17T09:24:32.038" v="35" actId="20577"/>
      <pc:docMkLst>
        <pc:docMk/>
      </pc:docMkLst>
      <pc:sldChg chg="modSp">
        <pc:chgData name="Herkepeus Tuula" userId="S::tuula.herkepeus@edu.lahti.fi::3f9d60b0-7f73-4eaa-986b-9f74bd0f3fad" providerId="AD" clId="Web-{FF300121-4558-42E5-B3AC-BF814A837A9F}" dt="2025-02-17T09:24:32.038" v="35" actId="20577"/>
        <pc:sldMkLst>
          <pc:docMk/>
          <pc:sldMk cId="2803552356" sldId="278"/>
        </pc:sldMkLst>
        <pc:spChg chg="mod">
          <ac:chgData name="Herkepeus Tuula" userId="S::tuula.herkepeus@edu.lahti.fi::3f9d60b0-7f73-4eaa-986b-9f74bd0f3fad" providerId="AD" clId="Web-{FF300121-4558-42E5-B3AC-BF814A837A9F}" dt="2025-02-17T09:24:32.038" v="35" actId="20577"/>
          <ac:spMkLst>
            <pc:docMk/>
            <pc:sldMk cId="2803552356" sldId="278"/>
            <ac:spMk id="3" creationId="{1A506F61-2A5B-E39F-828B-0AA377F8BAF0}"/>
          </ac:spMkLst>
        </pc:spChg>
      </pc:sldChg>
      <pc:sldChg chg="modSp">
        <pc:chgData name="Herkepeus Tuula" userId="S::tuula.herkepeus@edu.lahti.fi::3f9d60b0-7f73-4eaa-986b-9f74bd0f3fad" providerId="AD" clId="Web-{FF300121-4558-42E5-B3AC-BF814A837A9F}" dt="2025-02-17T09:22:51.195" v="32" actId="20577"/>
        <pc:sldMkLst>
          <pc:docMk/>
          <pc:sldMk cId="2505065280" sldId="284"/>
        </pc:sldMkLst>
        <pc:spChg chg="mod">
          <ac:chgData name="Herkepeus Tuula" userId="S::tuula.herkepeus@edu.lahti.fi::3f9d60b0-7f73-4eaa-986b-9f74bd0f3fad" providerId="AD" clId="Web-{FF300121-4558-42E5-B3AC-BF814A837A9F}" dt="2025-02-17T09:22:51.195" v="32" actId="20577"/>
          <ac:spMkLst>
            <pc:docMk/>
            <pc:sldMk cId="2505065280" sldId="284"/>
            <ac:spMk id="11" creationId="{983763C2-7F2B-A441-64AA-9F19A80E7FE6}"/>
          </ac:spMkLst>
        </pc:spChg>
      </pc:sldChg>
      <pc:sldChg chg="modSp">
        <pc:chgData name="Herkepeus Tuula" userId="S::tuula.herkepeus@edu.lahti.fi::3f9d60b0-7f73-4eaa-986b-9f74bd0f3fad" providerId="AD" clId="Web-{FF300121-4558-42E5-B3AC-BF814A837A9F}" dt="2025-02-17T09:22:13.243" v="27" actId="20577"/>
        <pc:sldMkLst>
          <pc:docMk/>
          <pc:sldMk cId="419466983" sldId="285"/>
        </pc:sldMkLst>
        <pc:spChg chg="mod">
          <ac:chgData name="Herkepeus Tuula" userId="S::tuula.herkepeus@edu.lahti.fi::3f9d60b0-7f73-4eaa-986b-9f74bd0f3fad" providerId="AD" clId="Web-{FF300121-4558-42E5-B3AC-BF814A837A9F}" dt="2025-02-17T09:22:13.243" v="27" actId="20577"/>
          <ac:spMkLst>
            <pc:docMk/>
            <pc:sldMk cId="419466983" sldId="285"/>
            <ac:spMk id="3" creationId="{B1E16193-3279-B5B6-F3CF-8105DA425EC6}"/>
          </ac:spMkLst>
        </pc:spChg>
      </pc:sldChg>
      <pc:sldChg chg="del">
        <pc:chgData name="Herkepeus Tuula" userId="S::tuula.herkepeus@edu.lahti.fi::3f9d60b0-7f73-4eaa-986b-9f74bd0f3fad" providerId="AD" clId="Web-{FF300121-4558-42E5-B3AC-BF814A837A9F}" dt="2025-02-17T09:15:00.186" v="4"/>
        <pc:sldMkLst>
          <pc:docMk/>
          <pc:sldMk cId="258470765" sldId="286"/>
        </pc:sldMkLst>
      </pc:sldChg>
      <pc:sldChg chg="del">
        <pc:chgData name="Herkepeus Tuula" userId="S::tuula.herkepeus@edu.lahti.fi::3f9d60b0-7f73-4eaa-986b-9f74bd0f3fad" providerId="AD" clId="Web-{FF300121-4558-42E5-B3AC-BF814A837A9F}" dt="2025-02-17T09:15:00.171" v="2"/>
        <pc:sldMkLst>
          <pc:docMk/>
          <pc:sldMk cId="3778493012" sldId="290"/>
        </pc:sldMkLst>
      </pc:sldChg>
      <pc:sldChg chg="del">
        <pc:chgData name="Herkepeus Tuula" userId="S::tuula.herkepeus@edu.lahti.fi::3f9d60b0-7f73-4eaa-986b-9f74bd0f3fad" providerId="AD" clId="Web-{FF300121-4558-42E5-B3AC-BF814A837A9F}" dt="2025-02-17T09:15:00.186" v="3"/>
        <pc:sldMkLst>
          <pc:docMk/>
          <pc:sldMk cId="739469666" sldId="291"/>
        </pc:sldMkLst>
      </pc:sldChg>
      <pc:sldChg chg="modSp">
        <pc:chgData name="Herkepeus Tuula" userId="S::tuula.herkepeus@edu.lahti.fi::3f9d60b0-7f73-4eaa-986b-9f74bd0f3fad" providerId="AD" clId="Web-{FF300121-4558-42E5-B3AC-BF814A837A9F}" dt="2025-02-17T09:18:18.465" v="14" actId="20577"/>
        <pc:sldMkLst>
          <pc:docMk/>
          <pc:sldMk cId="3480349044" sldId="297"/>
        </pc:sldMkLst>
        <pc:spChg chg="mod">
          <ac:chgData name="Herkepeus Tuula" userId="S::tuula.herkepeus@edu.lahti.fi::3f9d60b0-7f73-4eaa-986b-9f74bd0f3fad" providerId="AD" clId="Web-{FF300121-4558-42E5-B3AC-BF814A837A9F}" dt="2025-02-17T09:18:18.465" v="14" actId="20577"/>
          <ac:spMkLst>
            <pc:docMk/>
            <pc:sldMk cId="3480349044" sldId="297"/>
            <ac:spMk id="4" creationId="{0B555E0F-D6F9-C8AB-A953-1E98159146C4}"/>
          </ac:spMkLst>
        </pc:spChg>
      </pc:sldChg>
      <pc:sldChg chg="del">
        <pc:chgData name="Herkepeus Tuula" userId="S::tuula.herkepeus@edu.lahti.fi::3f9d60b0-7f73-4eaa-986b-9f74bd0f3fad" providerId="AD" clId="Web-{FF300121-4558-42E5-B3AC-BF814A837A9F}" dt="2025-02-17T09:15:00.171" v="1"/>
        <pc:sldMkLst>
          <pc:docMk/>
          <pc:sldMk cId="3063768225" sldId="302"/>
        </pc:sldMkLst>
      </pc:sldChg>
      <pc:sldChg chg="del">
        <pc:chgData name="Herkepeus Tuula" userId="S::tuula.herkepeus@edu.lahti.fi::3f9d60b0-7f73-4eaa-986b-9f74bd0f3fad" providerId="AD" clId="Web-{FF300121-4558-42E5-B3AC-BF814A837A9F}" dt="2025-02-17T09:15:00.171" v="0"/>
        <pc:sldMkLst>
          <pc:docMk/>
          <pc:sldMk cId="378674378" sldId="304"/>
        </pc:sldMkLst>
      </pc:sldChg>
      <pc:sldChg chg="del">
        <pc:chgData name="Herkepeus Tuula" userId="S::tuula.herkepeus@edu.lahti.fi::3f9d60b0-7f73-4eaa-986b-9f74bd0f3fad" providerId="AD" clId="Web-{FF300121-4558-42E5-B3AC-BF814A837A9F}" dt="2025-02-17T09:15:00.186" v="6"/>
        <pc:sldMkLst>
          <pc:docMk/>
          <pc:sldMk cId="1356727" sldId="306"/>
        </pc:sldMkLst>
      </pc:sldChg>
      <pc:sldChg chg="del">
        <pc:chgData name="Herkepeus Tuula" userId="S::tuula.herkepeus@edu.lahti.fi::3f9d60b0-7f73-4eaa-986b-9f74bd0f3fad" providerId="AD" clId="Web-{FF300121-4558-42E5-B3AC-BF814A837A9F}" dt="2025-02-17T09:15:00.186" v="5"/>
        <pc:sldMkLst>
          <pc:docMk/>
          <pc:sldMk cId="2912299586" sldId="307"/>
        </pc:sldMkLst>
      </pc:sldChg>
      <pc:sldChg chg="modSp del">
        <pc:chgData name="Herkepeus Tuula" userId="S::tuula.herkepeus@edu.lahti.fi::3f9d60b0-7f73-4eaa-986b-9f74bd0f3fad" providerId="AD" clId="Web-{FF300121-4558-42E5-B3AC-BF814A837A9F}" dt="2025-02-17T09:23:51.101" v="33"/>
        <pc:sldMkLst>
          <pc:docMk/>
          <pc:sldMk cId="1931834526" sldId="312"/>
        </pc:sldMkLst>
        <pc:spChg chg="mod">
          <ac:chgData name="Herkepeus Tuula" userId="S::tuula.herkepeus@edu.lahti.fi::3f9d60b0-7f73-4eaa-986b-9f74bd0f3fad" providerId="AD" clId="Web-{FF300121-4558-42E5-B3AC-BF814A837A9F}" dt="2025-02-17T09:15:51.748" v="7" actId="20577"/>
          <ac:spMkLst>
            <pc:docMk/>
            <pc:sldMk cId="1931834526" sldId="312"/>
            <ac:spMk id="3" creationId="{52D6F4A9-D338-D514-000B-84EA5856AEB8}"/>
          </ac:spMkLst>
        </pc:spChg>
      </pc:sldChg>
      <pc:sldChg chg="modSp">
        <pc:chgData name="Herkepeus Tuula" userId="S::tuula.herkepeus@edu.lahti.fi::3f9d60b0-7f73-4eaa-986b-9f74bd0f3fad" providerId="AD" clId="Web-{FF300121-4558-42E5-B3AC-BF814A837A9F}" dt="2025-02-17T09:16:05.045" v="8" actId="20577"/>
        <pc:sldMkLst>
          <pc:docMk/>
          <pc:sldMk cId="3995083530" sldId="313"/>
        </pc:sldMkLst>
        <pc:spChg chg="mod">
          <ac:chgData name="Herkepeus Tuula" userId="S::tuula.herkepeus@edu.lahti.fi::3f9d60b0-7f73-4eaa-986b-9f74bd0f3fad" providerId="AD" clId="Web-{FF300121-4558-42E5-B3AC-BF814A837A9F}" dt="2025-02-17T09:16:05.045" v="8" actId="20577"/>
          <ac:spMkLst>
            <pc:docMk/>
            <pc:sldMk cId="3995083530" sldId="313"/>
            <ac:spMk id="3" creationId="{32E7C20F-BFBF-08AC-D97A-3A61C022E1F1}"/>
          </ac:spMkLst>
        </pc:spChg>
      </pc:sldChg>
      <pc:sldChg chg="modSp">
        <pc:chgData name="Herkepeus Tuula" userId="S::tuula.herkepeus@edu.lahti.fi::3f9d60b0-7f73-4eaa-986b-9f74bd0f3fad" providerId="AD" clId="Web-{FF300121-4558-42E5-B3AC-BF814A837A9F}" dt="2025-02-17T09:20:09.479" v="21" actId="20577"/>
        <pc:sldMkLst>
          <pc:docMk/>
          <pc:sldMk cId="1435402281" sldId="314"/>
        </pc:sldMkLst>
        <pc:spChg chg="mod">
          <ac:chgData name="Herkepeus Tuula" userId="S::tuula.herkepeus@edu.lahti.fi::3f9d60b0-7f73-4eaa-986b-9f74bd0f3fad" providerId="AD" clId="Web-{FF300121-4558-42E5-B3AC-BF814A837A9F}" dt="2025-02-17T09:20:09.479" v="21" actId="20577"/>
          <ac:spMkLst>
            <pc:docMk/>
            <pc:sldMk cId="1435402281" sldId="314"/>
            <ac:spMk id="2" creationId="{26B016BA-44C4-218A-4D3A-94C17F683579}"/>
          </ac:spMkLst>
        </pc:spChg>
      </pc:sldChg>
      <pc:sldChg chg="del">
        <pc:chgData name="Herkepeus Tuula" userId="S::tuula.herkepeus@edu.lahti.fi::3f9d60b0-7f73-4eaa-986b-9f74bd0f3fad" providerId="AD" clId="Web-{FF300121-4558-42E5-B3AC-BF814A837A9F}" dt="2025-02-17T09:17:40.418" v="12"/>
        <pc:sldMkLst>
          <pc:docMk/>
          <pc:sldMk cId="2581848388" sldId="315"/>
        </pc:sldMkLst>
      </pc:sldChg>
    </pc:docChg>
  </pc:docChgLst>
  <pc:docChgLst>
    <pc:chgData name="Hietanen Pinja" userId="S::pinja.hietanen@edu.lahti.fi::d66e33ac-91b0-4fb9-923f-c515ec929998" providerId="AD" clId="Web-{1F62F847-D603-EB3E-81C8-29CB12546CAA}"/>
    <pc:docChg chg="addSld delSld modSld sldOrd">
      <pc:chgData name="Hietanen Pinja" userId="S::pinja.hietanen@edu.lahti.fi::d66e33ac-91b0-4fb9-923f-c515ec929998" providerId="AD" clId="Web-{1F62F847-D603-EB3E-81C8-29CB12546CAA}" dt="2024-02-09T09:23:50.010" v="533"/>
      <pc:docMkLst>
        <pc:docMk/>
      </pc:docMkLst>
      <pc:sldChg chg="modSp add">
        <pc:chgData name="Hietanen Pinja" userId="S::pinja.hietanen@edu.lahti.fi::d66e33ac-91b0-4fb9-923f-c515ec929998" providerId="AD" clId="Web-{1F62F847-D603-EB3E-81C8-29CB12546CAA}" dt="2024-02-09T06:43:56.711" v="84" actId="20577"/>
        <pc:sldMkLst>
          <pc:docMk/>
          <pc:sldMk cId="941214252" sldId="256"/>
        </pc:sldMkLst>
      </pc:sldChg>
      <pc:sldChg chg="modSp">
        <pc:chgData name="Hietanen Pinja" userId="S::pinja.hietanen@edu.lahti.fi::d66e33ac-91b0-4fb9-923f-c515ec929998" providerId="AD" clId="Web-{1F62F847-D603-EB3E-81C8-29CB12546CAA}" dt="2024-02-09T07:25:24.114" v="308" actId="20577"/>
        <pc:sldMkLst>
          <pc:docMk/>
          <pc:sldMk cId="353896486" sldId="265"/>
        </pc:sldMkLst>
      </pc:sldChg>
      <pc:sldChg chg="modSp ord">
        <pc:chgData name="Hietanen Pinja" userId="S::pinja.hietanen@edu.lahti.fi::d66e33ac-91b0-4fb9-923f-c515ec929998" providerId="AD" clId="Web-{1F62F847-D603-EB3E-81C8-29CB12546CAA}" dt="2024-02-09T09:01:03.081" v="506" actId="1076"/>
        <pc:sldMkLst>
          <pc:docMk/>
          <pc:sldMk cId="1243994761" sldId="271"/>
        </pc:sldMkLst>
      </pc:sldChg>
      <pc:sldChg chg="modSp ord">
        <pc:chgData name="Hietanen Pinja" userId="S::pinja.hietanen@edu.lahti.fi::d66e33ac-91b0-4fb9-923f-c515ec929998" providerId="AD" clId="Web-{1F62F847-D603-EB3E-81C8-29CB12546CAA}" dt="2024-02-09T09:00:59.190" v="505" actId="1076"/>
        <pc:sldMkLst>
          <pc:docMk/>
          <pc:sldMk cId="682038810" sldId="275"/>
        </pc:sldMkLst>
      </pc:sldChg>
      <pc:sldChg chg="modSp">
        <pc:chgData name="Hietanen Pinja" userId="S::pinja.hietanen@edu.lahti.fi::d66e33ac-91b0-4fb9-923f-c515ec929998" providerId="AD" clId="Web-{1F62F847-D603-EB3E-81C8-29CB12546CAA}" dt="2024-02-09T09:03:27.367" v="520" actId="20577"/>
        <pc:sldMkLst>
          <pc:docMk/>
          <pc:sldMk cId="2314889249" sldId="277"/>
        </pc:sldMkLst>
      </pc:sldChg>
      <pc:sldChg chg="modSp">
        <pc:chgData name="Hietanen Pinja" userId="S::pinja.hietanen@edu.lahti.fi::d66e33ac-91b0-4fb9-923f-c515ec929998" providerId="AD" clId="Web-{1F62F847-D603-EB3E-81C8-29CB12546CAA}" dt="2024-02-09T07:30:35.701" v="326" actId="20577"/>
        <pc:sldMkLst>
          <pc:docMk/>
          <pc:sldMk cId="2803552356" sldId="278"/>
        </pc:sldMkLst>
      </pc:sldChg>
      <pc:sldChg chg="modSp del">
        <pc:chgData name="Hietanen Pinja" userId="S::pinja.hietanen@edu.lahti.fi::d66e33ac-91b0-4fb9-923f-c515ec929998" providerId="AD" clId="Web-{1F62F847-D603-EB3E-81C8-29CB12546CAA}" dt="2024-02-09T06:51:49.757" v="129"/>
        <pc:sldMkLst>
          <pc:docMk/>
          <pc:sldMk cId="3562901903" sldId="279"/>
        </pc:sldMkLst>
      </pc:sldChg>
      <pc:sldChg chg="modSp del">
        <pc:chgData name="Hietanen Pinja" userId="S::pinja.hietanen@edu.lahti.fi::d66e33ac-91b0-4fb9-923f-c515ec929998" providerId="AD" clId="Web-{1F62F847-D603-EB3E-81C8-29CB12546CAA}" dt="2024-02-09T07:19:58.901" v="296"/>
        <pc:sldMkLst>
          <pc:docMk/>
          <pc:sldMk cId="2453319398" sldId="280"/>
        </pc:sldMkLst>
      </pc:sldChg>
      <pc:sldChg chg="del">
        <pc:chgData name="Hietanen Pinja" userId="S::pinja.hietanen@edu.lahti.fi::d66e33ac-91b0-4fb9-923f-c515ec929998" providerId="AD" clId="Web-{1F62F847-D603-EB3E-81C8-29CB12546CAA}" dt="2024-02-09T07:57:16.748" v="327"/>
        <pc:sldMkLst>
          <pc:docMk/>
          <pc:sldMk cId="3374658574" sldId="281"/>
        </pc:sldMkLst>
      </pc:sldChg>
      <pc:sldChg chg="modSp">
        <pc:chgData name="Hietanen Pinja" userId="S::pinja.hietanen@edu.lahti.fi::d66e33ac-91b0-4fb9-923f-c515ec929998" providerId="AD" clId="Web-{1F62F847-D603-EB3E-81C8-29CB12546CAA}" dt="2024-02-09T09:03:17.617" v="519" actId="20577"/>
        <pc:sldMkLst>
          <pc:docMk/>
          <pc:sldMk cId="719579245" sldId="282"/>
        </pc:sldMkLst>
      </pc:sldChg>
      <pc:sldChg chg="del">
        <pc:chgData name="Hietanen Pinja" userId="S::pinja.hietanen@edu.lahti.fi::d66e33ac-91b0-4fb9-923f-c515ec929998" providerId="AD" clId="Web-{1F62F847-D603-EB3E-81C8-29CB12546CAA}" dt="2024-02-09T07:04:59" v="224"/>
        <pc:sldMkLst>
          <pc:docMk/>
          <pc:sldMk cId="2476253093" sldId="283"/>
        </pc:sldMkLst>
      </pc:sldChg>
      <pc:sldChg chg="modSp ord">
        <pc:chgData name="Hietanen Pinja" userId="S::pinja.hietanen@edu.lahti.fi::d66e33ac-91b0-4fb9-923f-c515ec929998" providerId="AD" clId="Web-{1F62F847-D603-EB3E-81C8-29CB12546CAA}" dt="2024-02-09T08:59:13.062" v="472" actId="20577"/>
        <pc:sldMkLst>
          <pc:docMk/>
          <pc:sldMk cId="2505065280" sldId="284"/>
        </pc:sldMkLst>
      </pc:sldChg>
      <pc:sldChg chg="modSp ord">
        <pc:chgData name="Hietanen Pinja" userId="S::pinja.hietanen@edu.lahti.fi::d66e33ac-91b0-4fb9-923f-c515ec929998" providerId="AD" clId="Web-{1F62F847-D603-EB3E-81C8-29CB12546CAA}" dt="2024-02-09T07:59:57.534" v="349" actId="20577"/>
        <pc:sldMkLst>
          <pc:docMk/>
          <pc:sldMk cId="419466983" sldId="285"/>
        </pc:sldMkLst>
      </pc:sldChg>
      <pc:sldChg chg="modSp ord">
        <pc:chgData name="Hietanen Pinja" userId="S::pinja.hietanen@edu.lahti.fi::d66e33ac-91b0-4fb9-923f-c515ec929998" providerId="AD" clId="Web-{1F62F847-D603-EB3E-81C8-29CB12546CAA}" dt="2024-02-09T08:59:49.047" v="481" actId="20577"/>
        <pc:sldMkLst>
          <pc:docMk/>
          <pc:sldMk cId="258470765" sldId="286"/>
        </pc:sldMkLst>
      </pc:sldChg>
      <pc:sldChg chg="modSp ord">
        <pc:chgData name="Hietanen Pinja" userId="S::pinja.hietanen@edu.lahti.fi::d66e33ac-91b0-4fb9-923f-c515ec929998" providerId="AD" clId="Web-{1F62F847-D603-EB3E-81C8-29CB12546CAA}" dt="2024-02-09T07:58:33.516" v="335" actId="20577"/>
        <pc:sldMkLst>
          <pc:docMk/>
          <pc:sldMk cId="3104763508" sldId="287"/>
        </pc:sldMkLst>
      </pc:sldChg>
      <pc:sldChg chg="modSp ord">
        <pc:chgData name="Hietanen Pinja" userId="S::pinja.hietanen@edu.lahti.fi::d66e33ac-91b0-4fb9-923f-c515ec929998" providerId="AD" clId="Web-{1F62F847-D603-EB3E-81C8-29CB12546CAA}" dt="2024-02-09T07:58:25.687" v="334" actId="20577"/>
        <pc:sldMkLst>
          <pc:docMk/>
          <pc:sldMk cId="3573274177" sldId="288"/>
        </pc:sldMkLst>
      </pc:sldChg>
      <pc:sldChg chg="modSp ord">
        <pc:chgData name="Hietanen Pinja" userId="S::pinja.hietanen@edu.lahti.fi::d66e33ac-91b0-4fb9-923f-c515ec929998" providerId="AD" clId="Web-{1F62F847-D603-EB3E-81C8-29CB12546CAA}" dt="2024-02-09T08:03:06.180" v="372" actId="20577"/>
        <pc:sldMkLst>
          <pc:docMk/>
          <pc:sldMk cId="3566167617" sldId="289"/>
        </pc:sldMkLst>
      </pc:sldChg>
      <pc:sldChg chg="modSp">
        <pc:chgData name="Hietanen Pinja" userId="S::pinja.hietanen@edu.lahti.fi::d66e33ac-91b0-4fb9-923f-c515ec929998" providerId="AD" clId="Web-{1F62F847-D603-EB3E-81C8-29CB12546CAA}" dt="2024-02-09T08:43:37.578" v="422" actId="20577"/>
        <pc:sldMkLst>
          <pc:docMk/>
          <pc:sldMk cId="3778493012" sldId="290"/>
        </pc:sldMkLst>
      </pc:sldChg>
      <pc:sldChg chg="modSp ord">
        <pc:chgData name="Hietanen Pinja" userId="S::pinja.hietanen@edu.lahti.fi::d66e33ac-91b0-4fb9-923f-c515ec929998" providerId="AD" clId="Web-{1F62F847-D603-EB3E-81C8-29CB12546CAA}" dt="2024-02-09T08:59:57.251" v="485" actId="20577"/>
        <pc:sldMkLst>
          <pc:docMk/>
          <pc:sldMk cId="739469666" sldId="291"/>
        </pc:sldMkLst>
      </pc:sldChg>
      <pc:sldChg chg="modSp ord">
        <pc:chgData name="Hietanen Pinja" userId="S::pinja.hietanen@edu.lahti.fi::d66e33ac-91b0-4fb9-923f-c515ec929998" providerId="AD" clId="Web-{1F62F847-D603-EB3E-81C8-29CB12546CAA}" dt="2024-02-09T09:01:13.785" v="511" actId="20577"/>
        <pc:sldMkLst>
          <pc:docMk/>
          <pc:sldMk cId="3449223237" sldId="292"/>
        </pc:sldMkLst>
      </pc:sldChg>
      <pc:sldChg chg="modSp ord">
        <pc:chgData name="Hietanen Pinja" userId="S::pinja.hietanen@edu.lahti.fi::d66e33ac-91b0-4fb9-923f-c515ec929998" providerId="AD" clId="Web-{1F62F847-D603-EB3E-81C8-29CB12546CAA}" dt="2024-02-09T09:00:42.112" v="495" actId="20577"/>
        <pc:sldMkLst>
          <pc:docMk/>
          <pc:sldMk cId="1761168569" sldId="296"/>
        </pc:sldMkLst>
      </pc:sldChg>
      <pc:sldChg chg="modSp ord">
        <pc:chgData name="Hietanen Pinja" userId="S::pinja.hietanen@edu.lahti.fi::d66e33ac-91b0-4fb9-923f-c515ec929998" providerId="AD" clId="Web-{1F62F847-D603-EB3E-81C8-29CB12546CAA}" dt="2024-02-09T09:01:36.379" v="518" actId="20577"/>
        <pc:sldMkLst>
          <pc:docMk/>
          <pc:sldMk cId="3480349044" sldId="297"/>
        </pc:sldMkLst>
      </pc:sldChg>
      <pc:sldChg chg="modSp ord">
        <pc:chgData name="Hietanen Pinja" userId="S::pinja.hietanen@edu.lahti.fi::d66e33ac-91b0-4fb9-923f-c515ec929998" providerId="AD" clId="Web-{1F62F847-D603-EB3E-81C8-29CB12546CAA}" dt="2024-02-09T08:59:25.703" v="476" actId="20577"/>
        <pc:sldMkLst>
          <pc:docMk/>
          <pc:sldMk cId="97368629" sldId="299"/>
        </pc:sldMkLst>
      </pc:sldChg>
      <pc:sldChg chg="addSp delSp modSp ord">
        <pc:chgData name="Hietanen Pinja" userId="S::pinja.hietanen@edu.lahti.fi::d66e33ac-91b0-4fb9-923f-c515ec929998" providerId="AD" clId="Web-{1F62F847-D603-EB3E-81C8-29CB12546CAA}" dt="2024-02-09T09:22:43.821" v="527" actId="1076"/>
        <pc:sldMkLst>
          <pc:docMk/>
          <pc:sldMk cId="1829005176" sldId="300"/>
        </pc:sldMkLst>
      </pc:sldChg>
      <pc:sldChg chg="addSp delSp modSp ord">
        <pc:chgData name="Hietanen Pinja" userId="S::pinja.hietanen@edu.lahti.fi::d66e33ac-91b0-4fb9-923f-c515ec929998" providerId="AD" clId="Web-{1F62F847-D603-EB3E-81C8-29CB12546CAA}" dt="2024-02-09T09:23:50.010" v="533"/>
        <pc:sldMkLst>
          <pc:docMk/>
          <pc:sldMk cId="816637484" sldId="301"/>
        </pc:sldMkLst>
      </pc:sldChg>
      <pc:sldChg chg="addSp delSp modSp ord">
        <pc:chgData name="Hietanen Pinja" userId="S::pinja.hietanen@edu.lahti.fi::d66e33ac-91b0-4fb9-923f-c515ec929998" providerId="AD" clId="Web-{1F62F847-D603-EB3E-81C8-29CB12546CAA}" dt="2024-02-09T09:23:13.760" v="532" actId="1076"/>
        <pc:sldMkLst>
          <pc:docMk/>
          <pc:sldMk cId="3063768225" sldId="302"/>
        </pc:sldMkLst>
      </pc:sldChg>
      <pc:sldChg chg="modSp new">
        <pc:chgData name="Hietanen Pinja" userId="S::pinja.hietanen@edu.lahti.fi::d66e33ac-91b0-4fb9-923f-c515ec929998" providerId="AD" clId="Web-{1F62F847-D603-EB3E-81C8-29CB12546CAA}" dt="2024-02-09T07:00:48.476" v="182" actId="20577"/>
        <pc:sldMkLst>
          <pc:docMk/>
          <pc:sldMk cId="1519246666" sldId="303"/>
        </pc:sldMkLst>
      </pc:sldChg>
      <pc:sldChg chg="add del">
        <pc:chgData name="Hietanen Pinja" userId="S::pinja.hietanen@edu.lahti.fi::d66e33ac-91b0-4fb9-923f-c515ec929998" providerId="AD" clId="Web-{1F62F847-D603-EB3E-81C8-29CB12546CAA}" dt="2024-02-09T06:32:28.640" v="29"/>
        <pc:sldMkLst>
          <pc:docMk/>
          <pc:sldMk cId="2285854972" sldId="303"/>
        </pc:sldMkLst>
      </pc:sldChg>
      <pc:sldChg chg="new del">
        <pc:chgData name="Hietanen Pinja" userId="S::pinja.hietanen@edu.lahti.fi::d66e33ac-91b0-4fb9-923f-c515ec929998" providerId="AD" clId="Web-{1F62F847-D603-EB3E-81C8-29CB12546CAA}" dt="2024-02-09T06:29:37.629" v="2"/>
        <pc:sldMkLst>
          <pc:docMk/>
          <pc:sldMk cId="3382391661" sldId="303"/>
        </pc:sldMkLst>
      </pc:sldChg>
      <pc:sldChg chg="modSp">
        <pc:chgData name="Hietanen Pinja" userId="S::pinja.hietanen@edu.lahti.fi::d66e33ac-91b0-4fb9-923f-c515ec929998" providerId="AD" clId="Web-{1F62F847-D603-EB3E-81C8-29CB12546CAA}" dt="2024-02-09T09:00:18.330" v="488" actId="20577"/>
        <pc:sldMkLst>
          <pc:docMk/>
          <pc:sldMk cId="378674378" sldId="304"/>
        </pc:sldMkLst>
      </pc:sldChg>
      <pc:sldChg chg="addSp delSp modSp new del">
        <pc:chgData name="Hietanen Pinja" userId="S::pinja.hietanen@edu.lahti.fi::d66e33ac-91b0-4fb9-923f-c515ec929998" providerId="AD" clId="Web-{1F62F847-D603-EB3E-81C8-29CB12546CAA}" dt="2024-02-09T06:57:11.126" v="157"/>
        <pc:sldMkLst>
          <pc:docMk/>
          <pc:sldMk cId="3792197582" sldId="304"/>
        </pc:sldMkLst>
      </pc:sldChg>
      <pc:sldChg chg="addSp modSp new">
        <pc:chgData name="Hietanen Pinja" userId="S::pinja.hietanen@edu.lahti.fi::d66e33ac-91b0-4fb9-923f-c515ec929998" providerId="AD" clId="Web-{1F62F847-D603-EB3E-81C8-29CB12546CAA}" dt="2024-02-09T08:58:55.608" v="462" actId="20577"/>
        <pc:sldMkLst>
          <pc:docMk/>
          <pc:sldMk cId="1361058706" sldId="305"/>
        </pc:sldMkLst>
      </pc:sldChg>
      <pc:sldChg chg="modSp new">
        <pc:chgData name="Hietanen Pinja" userId="S::pinja.hietanen@edu.lahti.fi::d66e33ac-91b0-4fb9-923f-c515ec929998" providerId="AD" clId="Web-{1F62F847-D603-EB3E-81C8-29CB12546CAA}" dt="2024-02-09T07:01:10.508" v="184" actId="20577"/>
        <pc:sldMkLst>
          <pc:docMk/>
          <pc:sldMk cId="1356727" sldId="306"/>
        </pc:sldMkLst>
      </pc:sldChg>
      <pc:sldChg chg="addSp modSp new">
        <pc:chgData name="Hietanen Pinja" userId="S::pinja.hietanen@edu.lahti.fi::d66e33ac-91b0-4fb9-923f-c515ec929998" providerId="AD" clId="Web-{1F62F847-D603-EB3E-81C8-29CB12546CAA}" dt="2024-02-09T08:59:40.594" v="479" actId="20577"/>
        <pc:sldMkLst>
          <pc:docMk/>
          <pc:sldMk cId="2912299586" sldId="307"/>
        </pc:sldMkLst>
      </pc:sldChg>
      <pc:sldChg chg="modSp new">
        <pc:chgData name="Hietanen Pinja" userId="S::pinja.hietanen@edu.lahti.fi::d66e33ac-91b0-4fb9-923f-c515ec929998" providerId="AD" clId="Web-{1F62F847-D603-EB3E-81C8-29CB12546CAA}" dt="2024-02-09T07:17:38.647" v="239" actId="20577"/>
        <pc:sldMkLst>
          <pc:docMk/>
          <pc:sldMk cId="742069331" sldId="308"/>
        </pc:sldMkLst>
      </pc:sldChg>
      <pc:sldChg chg="addSp delSp modSp new mod modClrScheme chgLayout">
        <pc:chgData name="Hietanen Pinja" userId="S::pinja.hietanen@edu.lahti.fi::d66e33ac-91b0-4fb9-923f-c515ec929998" providerId="AD" clId="Web-{1F62F847-D603-EB3E-81C8-29CB12546CAA}" dt="2024-02-09T09:00:26.221" v="491" actId="20577"/>
        <pc:sldMkLst>
          <pc:docMk/>
          <pc:sldMk cId="4110004065" sldId="309"/>
        </pc:sldMkLst>
      </pc:sldChg>
      <pc:sldChg chg="modSp new">
        <pc:chgData name="Hietanen Pinja" userId="S::pinja.hietanen@edu.lahti.fi::d66e33ac-91b0-4fb9-923f-c515ec929998" providerId="AD" clId="Web-{1F62F847-D603-EB3E-81C8-29CB12546CAA}" dt="2024-02-09T07:29:11.683" v="322" actId="20577"/>
        <pc:sldMkLst>
          <pc:docMk/>
          <pc:sldMk cId="3706039132" sldId="310"/>
        </pc:sldMkLst>
      </pc:sldChg>
    </pc:docChg>
  </pc:docChgLst>
  <pc:docChgLst>
    <pc:chgData name="Herkepeus Tuula" userId="S::tuula.herkepeus@edu.lahti.fi::3f9d60b0-7f73-4eaa-986b-9f74bd0f3fad" providerId="AD" clId="Web-{F96363D6-FB60-488E-B419-40728E0C5AEF}"/>
    <pc:docChg chg="delSld modSld">
      <pc:chgData name="Herkepeus Tuula" userId="S::tuula.herkepeus@edu.lahti.fi::3f9d60b0-7f73-4eaa-986b-9f74bd0f3fad" providerId="AD" clId="Web-{F96363D6-FB60-488E-B419-40728E0C5AEF}" dt="2025-01-24T09:16:57.446" v="66" actId="20577"/>
      <pc:docMkLst>
        <pc:docMk/>
      </pc:docMkLst>
      <pc:sldChg chg="addSp delSp modSp">
        <pc:chgData name="Herkepeus Tuula" userId="S::tuula.herkepeus@edu.lahti.fi::3f9d60b0-7f73-4eaa-986b-9f74bd0f3fad" providerId="AD" clId="Web-{F96363D6-FB60-488E-B419-40728E0C5AEF}" dt="2025-01-24T09:13:20.348" v="6"/>
        <pc:sldMkLst>
          <pc:docMk/>
          <pc:sldMk cId="941214252" sldId="256"/>
        </pc:sldMkLst>
        <pc:spChg chg="add mod">
          <ac:chgData name="Herkepeus Tuula" userId="S::tuula.herkepeus@edu.lahti.fi::3f9d60b0-7f73-4eaa-986b-9f74bd0f3fad" providerId="AD" clId="Web-{F96363D6-FB60-488E-B419-40728E0C5AEF}" dt="2025-01-24T09:13:20.348" v="6"/>
          <ac:spMkLst>
            <pc:docMk/>
            <pc:sldMk cId="941214252" sldId="256"/>
            <ac:spMk id="4" creationId="{B0B49D3E-E284-0894-FF80-C2F6450AFD53}"/>
          </ac:spMkLst>
        </pc:spChg>
      </pc:sldChg>
      <pc:sldChg chg="modSp">
        <pc:chgData name="Herkepeus Tuula" userId="S::tuula.herkepeus@edu.lahti.fi::3f9d60b0-7f73-4eaa-986b-9f74bd0f3fad" providerId="AD" clId="Web-{F96363D6-FB60-488E-B419-40728E0C5AEF}" dt="2025-01-24T09:12:52.644" v="4" actId="20577"/>
        <pc:sldMkLst>
          <pc:docMk/>
          <pc:sldMk cId="2690299526" sldId="257"/>
        </pc:sldMkLst>
        <pc:spChg chg="mod">
          <ac:chgData name="Herkepeus Tuula" userId="S::tuula.herkepeus@edu.lahti.fi::3f9d60b0-7f73-4eaa-986b-9f74bd0f3fad" providerId="AD" clId="Web-{F96363D6-FB60-488E-B419-40728E0C5AEF}" dt="2025-01-24T09:12:52.644" v="4" actId="20577"/>
          <ac:spMkLst>
            <pc:docMk/>
            <pc:sldMk cId="2690299526" sldId="257"/>
            <ac:spMk id="3" creationId="{1F28ED31-EAFB-460E-B28A-2C4E5E44E62C}"/>
          </ac:spMkLst>
        </pc:spChg>
      </pc:sldChg>
      <pc:sldChg chg="modSp">
        <pc:chgData name="Herkepeus Tuula" userId="S::tuula.herkepeus@edu.lahti.fi::3f9d60b0-7f73-4eaa-986b-9f74bd0f3fad" providerId="AD" clId="Web-{F96363D6-FB60-488E-B419-40728E0C5AEF}" dt="2025-01-24T09:12:40.285" v="2" actId="20577"/>
        <pc:sldMkLst>
          <pc:docMk/>
          <pc:sldMk cId="4022538278" sldId="264"/>
        </pc:sldMkLst>
        <pc:spChg chg="mod">
          <ac:chgData name="Herkepeus Tuula" userId="S::tuula.herkepeus@edu.lahti.fi::3f9d60b0-7f73-4eaa-986b-9f74bd0f3fad" providerId="AD" clId="Web-{F96363D6-FB60-488E-B419-40728E0C5AEF}" dt="2025-01-24T09:12:40.285" v="2" actId="20577"/>
          <ac:spMkLst>
            <pc:docMk/>
            <pc:sldMk cId="4022538278" sldId="264"/>
            <ac:spMk id="6" creationId="{35496E0E-5A86-066E-131B-4FE2C2FB85C8}"/>
          </ac:spMkLst>
        </pc:spChg>
      </pc:sldChg>
      <pc:sldChg chg="modSp">
        <pc:chgData name="Herkepeus Tuula" userId="S::tuula.herkepeus@edu.lahti.fi::3f9d60b0-7f73-4eaa-986b-9f74bd0f3fad" providerId="AD" clId="Web-{F96363D6-FB60-488E-B419-40728E0C5AEF}" dt="2025-01-24T09:13:30.973" v="7" actId="20577"/>
        <pc:sldMkLst>
          <pc:docMk/>
          <pc:sldMk cId="353896486" sldId="265"/>
        </pc:sldMkLst>
        <pc:spChg chg="mod">
          <ac:chgData name="Herkepeus Tuula" userId="S::tuula.herkepeus@edu.lahti.fi::3f9d60b0-7f73-4eaa-986b-9f74bd0f3fad" providerId="AD" clId="Web-{F96363D6-FB60-488E-B419-40728E0C5AEF}" dt="2025-01-24T09:13:30.973" v="7" actId="20577"/>
          <ac:spMkLst>
            <pc:docMk/>
            <pc:sldMk cId="353896486" sldId="265"/>
            <ac:spMk id="3" creationId="{6D63D450-E6CD-388B-5316-97785A44B6AB}"/>
          </ac:spMkLst>
        </pc:spChg>
      </pc:sldChg>
      <pc:sldChg chg="modSp">
        <pc:chgData name="Herkepeus Tuula" userId="S::tuula.herkepeus@edu.lahti.fi::3f9d60b0-7f73-4eaa-986b-9f74bd0f3fad" providerId="AD" clId="Web-{F96363D6-FB60-488E-B419-40728E0C5AEF}" dt="2025-01-24T09:16:21.789" v="58" actId="20577"/>
        <pc:sldMkLst>
          <pc:docMk/>
          <pc:sldMk cId="1243994761" sldId="271"/>
        </pc:sldMkLst>
        <pc:spChg chg="mod">
          <ac:chgData name="Herkepeus Tuula" userId="S::tuula.herkepeus@edu.lahti.fi::3f9d60b0-7f73-4eaa-986b-9f74bd0f3fad" providerId="AD" clId="Web-{F96363D6-FB60-488E-B419-40728E0C5AEF}" dt="2025-01-24T09:16:21.789" v="58" actId="20577"/>
          <ac:spMkLst>
            <pc:docMk/>
            <pc:sldMk cId="1243994761" sldId="271"/>
            <ac:spMk id="4" creationId="{DF105F1A-683E-46F3-8A4A-18EB2978CAD9}"/>
          </ac:spMkLst>
        </pc:spChg>
      </pc:sldChg>
      <pc:sldChg chg="modSp">
        <pc:chgData name="Herkepeus Tuula" userId="S::tuula.herkepeus@edu.lahti.fi::3f9d60b0-7f73-4eaa-986b-9f74bd0f3fad" providerId="AD" clId="Web-{F96363D6-FB60-488E-B419-40728E0C5AEF}" dt="2025-01-24T09:16:26.101" v="59" actId="20577"/>
        <pc:sldMkLst>
          <pc:docMk/>
          <pc:sldMk cId="682038810" sldId="275"/>
        </pc:sldMkLst>
        <pc:spChg chg="mod">
          <ac:chgData name="Herkepeus Tuula" userId="S::tuula.herkepeus@edu.lahti.fi::3f9d60b0-7f73-4eaa-986b-9f74bd0f3fad" providerId="AD" clId="Web-{F96363D6-FB60-488E-B419-40728E0C5AEF}" dt="2025-01-24T09:16:26.101" v="59" actId="20577"/>
          <ac:spMkLst>
            <pc:docMk/>
            <pc:sldMk cId="682038810" sldId="275"/>
            <ac:spMk id="12" creationId="{0A51B149-C8C4-EACD-D691-17DFAF8B5053}"/>
          </ac:spMkLst>
        </pc:spChg>
      </pc:sldChg>
      <pc:sldChg chg="modSp">
        <pc:chgData name="Herkepeus Tuula" userId="S::tuula.herkepeus@edu.lahti.fi::3f9d60b0-7f73-4eaa-986b-9f74bd0f3fad" providerId="AD" clId="Web-{F96363D6-FB60-488E-B419-40728E0C5AEF}" dt="2025-01-24T09:13:43.786" v="10" actId="20577"/>
        <pc:sldMkLst>
          <pc:docMk/>
          <pc:sldMk cId="2314889249" sldId="277"/>
        </pc:sldMkLst>
        <pc:spChg chg="mod">
          <ac:chgData name="Herkepeus Tuula" userId="S::tuula.herkepeus@edu.lahti.fi::3f9d60b0-7f73-4eaa-986b-9f74bd0f3fad" providerId="AD" clId="Web-{F96363D6-FB60-488E-B419-40728E0C5AEF}" dt="2025-01-24T09:13:43.786" v="10" actId="20577"/>
          <ac:spMkLst>
            <pc:docMk/>
            <pc:sldMk cId="2314889249" sldId="277"/>
            <ac:spMk id="8" creationId="{D9207C9E-F369-C0A8-B031-E2548F343374}"/>
          </ac:spMkLst>
        </pc:spChg>
      </pc:sldChg>
      <pc:sldChg chg="modSp">
        <pc:chgData name="Herkepeus Tuula" userId="S::tuula.herkepeus@edu.lahti.fi::3f9d60b0-7f73-4eaa-986b-9f74bd0f3fad" providerId="AD" clId="Web-{F96363D6-FB60-488E-B419-40728E0C5AEF}" dt="2025-01-24T09:13:49.692" v="12" actId="20577"/>
        <pc:sldMkLst>
          <pc:docMk/>
          <pc:sldMk cId="2803552356" sldId="278"/>
        </pc:sldMkLst>
        <pc:spChg chg="mod">
          <ac:chgData name="Herkepeus Tuula" userId="S::tuula.herkepeus@edu.lahti.fi::3f9d60b0-7f73-4eaa-986b-9f74bd0f3fad" providerId="AD" clId="Web-{F96363D6-FB60-488E-B419-40728E0C5AEF}" dt="2025-01-24T09:13:49.692" v="12" actId="20577"/>
          <ac:spMkLst>
            <pc:docMk/>
            <pc:sldMk cId="2803552356" sldId="278"/>
            <ac:spMk id="3" creationId="{1A506F61-2A5B-E39F-828B-0AA377F8BAF0}"/>
          </ac:spMkLst>
        </pc:spChg>
      </pc:sldChg>
      <pc:sldChg chg="del">
        <pc:chgData name="Herkepeus Tuula" userId="S::tuula.herkepeus@edu.lahti.fi::3f9d60b0-7f73-4eaa-986b-9f74bd0f3fad" providerId="AD" clId="Web-{F96363D6-FB60-488E-B419-40728E0C5AEF}" dt="2025-01-24T09:13:35.833" v="8"/>
        <pc:sldMkLst>
          <pc:docMk/>
          <pc:sldMk cId="719579245" sldId="282"/>
        </pc:sldMkLst>
      </pc:sldChg>
      <pc:sldChg chg="modSp">
        <pc:chgData name="Herkepeus Tuula" userId="S::tuula.herkepeus@edu.lahti.fi::3f9d60b0-7f73-4eaa-986b-9f74bd0f3fad" providerId="AD" clId="Web-{F96363D6-FB60-488E-B419-40728E0C5AEF}" dt="2025-01-24T09:14:08.114" v="17" actId="20577"/>
        <pc:sldMkLst>
          <pc:docMk/>
          <pc:sldMk cId="2505065280" sldId="284"/>
        </pc:sldMkLst>
        <pc:spChg chg="mod">
          <ac:chgData name="Herkepeus Tuula" userId="S::tuula.herkepeus@edu.lahti.fi::3f9d60b0-7f73-4eaa-986b-9f74bd0f3fad" providerId="AD" clId="Web-{F96363D6-FB60-488E-B419-40728E0C5AEF}" dt="2025-01-24T09:14:08.114" v="17" actId="20577"/>
          <ac:spMkLst>
            <pc:docMk/>
            <pc:sldMk cId="2505065280" sldId="284"/>
            <ac:spMk id="11" creationId="{983763C2-7F2B-A441-64AA-9F19A80E7FE6}"/>
          </ac:spMkLst>
        </pc:spChg>
      </pc:sldChg>
      <pc:sldChg chg="modSp">
        <pc:chgData name="Herkepeus Tuula" userId="S::tuula.herkepeus@edu.lahti.fi::3f9d60b0-7f73-4eaa-986b-9f74bd0f3fad" providerId="AD" clId="Web-{F96363D6-FB60-488E-B419-40728E0C5AEF}" dt="2025-01-24T09:15:59.804" v="51" actId="20577"/>
        <pc:sldMkLst>
          <pc:docMk/>
          <pc:sldMk cId="419466983" sldId="285"/>
        </pc:sldMkLst>
        <pc:spChg chg="mod">
          <ac:chgData name="Herkepeus Tuula" userId="S::tuula.herkepeus@edu.lahti.fi::3f9d60b0-7f73-4eaa-986b-9f74bd0f3fad" providerId="AD" clId="Web-{F96363D6-FB60-488E-B419-40728E0C5AEF}" dt="2025-01-24T09:15:59.804" v="51" actId="20577"/>
          <ac:spMkLst>
            <pc:docMk/>
            <pc:sldMk cId="419466983" sldId="285"/>
            <ac:spMk id="3" creationId="{B1E16193-3279-B5B6-F3CF-8105DA425EC6}"/>
          </ac:spMkLst>
        </pc:spChg>
      </pc:sldChg>
      <pc:sldChg chg="addSp">
        <pc:chgData name="Herkepeus Tuula" userId="S::tuula.herkepeus@edu.lahti.fi::3f9d60b0-7f73-4eaa-986b-9f74bd0f3fad" providerId="AD" clId="Web-{F96363D6-FB60-488E-B419-40728E0C5AEF}" dt="2025-01-24T09:15:28.975" v="44"/>
        <pc:sldMkLst>
          <pc:docMk/>
          <pc:sldMk cId="258470765" sldId="286"/>
        </pc:sldMkLst>
        <pc:spChg chg="add">
          <ac:chgData name="Herkepeus Tuula" userId="S::tuula.herkepeus@edu.lahti.fi::3f9d60b0-7f73-4eaa-986b-9f74bd0f3fad" providerId="AD" clId="Web-{F96363D6-FB60-488E-B419-40728E0C5AEF}" dt="2025-01-24T09:15:28.975" v="44"/>
          <ac:spMkLst>
            <pc:docMk/>
            <pc:sldMk cId="258470765" sldId="286"/>
            <ac:spMk id="8" creationId="{707AAE4A-446E-BCA8-E894-493DAEF9F670}"/>
          </ac:spMkLst>
        </pc:spChg>
      </pc:sldChg>
      <pc:sldChg chg="modSp">
        <pc:chgData name="Herkepeus Tuula" userId="S::tuula.herkepeus@edu.lahti.fi::3f9d60b0-7f73-4eaa-986b-9f74bd0f3fad" providerId="AD" clId="Web-{F96363D6-FB60-488E-B419-40728E0C5AEF}" dt="2025-01-24T09:14:17.271" v="19" actId="20577"/>
        <pc:sldMkLst>
          <pc:docMk/>
          <pc:sldMk cId="3104763508" sldId="287"/>
        </pc:sldMkLst>
        <pc:spChg chg="mod">
          <ac:chgData name="Herkepeus Tuula" userId="S::tuula.herkepeus@edu.lahti.fi::3f9d60b0-7f73-4eaa-986b-9f74bd0f3fad" providerId="AD" clId="Web-{F96363D6-FB60-488E-B419-40728E0C5AEF}" dt="2025-01-24T09:14:17.271" v="19" actId="20577"/>
          <ac:spMkLst>
            <pc:docMk/>
            <pc:sldMk cId="3104763508" sldId="287"/>
            <ac:spMk id="3" creationId="{CC6EDD88-12C3-218B-72A8-B38329F9455D}"/>
          </ac:spMkLst>
        </pc:spChg>
      </pc:sldChg>
      <pc:sldChg chg="modSp">
        <pc:chgData name="Herkepeus Tuula" userId="S::tuula.herkepeus@edu.lahti.fi::3f9d60b0-7f73-4eaa-986b-9f74bd0f3fad" providerId="AD" clId="Web-{F96363D6-FB60-488E-B419-40728E0C5AEF}" dt="2025-01-24T09:14:11.052" v="18" actId="20577"/>
        <pc:sldMkLst>
          <pc:docMk/>
          <pc:sldMk cId="3573274177" sldId="288"/>
        </pc:sldMkLst>
        <pc:spChg chg="mod">
          <ac:chgData name="Herkepeus Tuula" userId="S::tuula.herkepeus@edu.lahti.fi::3f9d60b0-7f73-4eaa-986b-9f74bd0f3fad" providerId="AD" clId="Web-{F96363D6-FB60-488E-B419-40728E0C5AEF}" dt="2025-01-24T09:14:11.052" v="18" actId="20577"/>
          <ac:spMkLst>
            <pc:docMk/>
            <pc:sldMk cId="3573274177" sldId="288"/>
            <ac:spMk id="3" creationId="{0E4399D3-6A28-B726-B003-C6B6F9E00B74}"/>
          </ac:spMkLst>
        </pc:spChg>
      </pc:sldChg>
      <pc:sldChg chg="modSp">
        <pc:chgData name="Herkepeus Tuula" userId="S::tuula.herkepeus@edu.lahti.fi::3f9d60b0-7f73-4eaa-986b-9f74bd0f3fad" providerId="AD" clId="Web-{F96363D6-FB60-488E-B419-40728E0C5AEF}" dt="2025-01-24T09:16:03.663" v="53" actId="20577"/>
        <pc:sldMkLst>
          <pc:docMk/>
          <pc:sldMk cId="3566167617" sldId="289"/>
        </pc:sldMkLst>
        <pc:spChg chg="mod">
          <ac:chgData name="Herkepeus Tuula" userId="S::tuula.herkepeus@edu.lahti.fi::3f9d60b0-7f73-4eaa-986b-9f74bd0f3fad" providerId="AD" clId="Web-{F96363D6-FB60-488E-B419-40728E0C5AEF}" dt="2025-01-24T09:16:03.663" v="53" actId="20577"/>
          <ac:spMkLst>
            <pc:docMk/>
            <pc:sldMk cId="3566167617" sldId="289"/>
            <ac:spMk id="3" creationId="{DA0AB1E8-F674-6F99-F6D0-51E7BE364C11}"/>
          </ac:spMkLst>
        </pc:spChg>
      </pc:sldChg>
      <pc:sldChg chg="addSp">
        <pc:chgData name="Herkepeus Tuula" userId="S::tuula.herkepeus@edu.lahti.fi::3f9d60b0-7f73-4eaa-986b-9f74bd0f3fad" providerId="AD" clId="Web-{F96363D6-FB60-488E-B419-40728E0C5AEF}" dt="2025-01-24T09:15:37.585" v="46"/>
        <pc:sldMkLst>
          <pc:docMk/>
          <pc:sldMk cId="3778493012" sldId="290"/>
        </pc:sldMkLst>
        <pc:spChg chg="add">
          <ac:chgData name="Herkepeus Tuula" userId="S::tuula.herkepeus@edu.lahti.fi::3f9d60b0-7f73-4eaa-986b-9f74bd0f3fad" providerId="AD" clId="Web-{F96363D6-FB60-488E-B419-40728E0C5AEF}" dt="2025-01-24T09:15:37.585" v="46"/>
          <ac:spMkLst>
            <pc:docMk/>
            <pc:sldMk cId="3778493012" sldId="290"/>
            <ac:spMk id="7" creationId="{2A8E3C39-F936-2841-FB15-BEE64BF0B249}"/>
          </ac:spMkLst>
        </pc:spChg>
      </pc:sldChg>
      <pc:sldChg chg="addSp">
        <pc:chgData name="Herkepeus Tuula" userId="S::tuula.herkepeus@edu.lahti.fi::3f9d60b0-7f73-4eaa-986b-9f74bd0f3fad" providerId="AD" clId="Web-{F96363D6-FB60-488E-B419-40728E0C5AEF}" dt="2025-01-24T09:15:32.647" v="45"/>
        <pc:sldMkLst>
          <pc:docMk/>
          <pc:sldMk cId="739469666" sldId="291"/>
        </pc:sldMkLst>
        <pc:spChg chg="add">
          <ac:chgData name="Herkepeus Tuula" userId="S::tuula.herkepeus@edu.lahti.fi::3f9d60b0-7f73-4eaa-986b-9f74bd0f3fad" providerId="AD" clId="Web-{F96363D6-FB60-488E-B419-40728E0C5AEF}" dt="2025-01-24T09:15:32.647" v="45"/>
          <ac:spMkLst>
            <pc:docMk/>
            <pc:sldMk cId="739469666" sldId="291"/>
            <ac:spMk id="8" creationId="{CCBD004A-6679-DFDA-670C-91C98998C047}"/>
          </ac:spMkLst>
        </pc:spChg>
      </pc:sldChg>
      <pc:sldChg chg="modSp">
        <pc:chgData name="Herkepeus Tuula" userId="S::tuula.herkepeus@edu.lahti.fi::3f9d60b0-7f73-4eaa-986b-9f74bd0f3fad" providerId="AD" clId="Web-{F96363D6-FB60-488E-B419-40728E0C5AEF}" dt="2025-01-24T09:16:48.914" v="64"/>
        <pc:sldMkLst>
          <pc:docMk/>
          <pc:sldMk cId="3449223237" sldId="292"/>
        </pc:sldMkLst>
        <pc:graphicFrameChg chg="mod modGraphic">
          <ac:chgData name="Herkepeus Tuula" userId="S::tuula.herkepeus@edu.lahti.fi::3f9d60b0-7f73-4eaa-986b-9f74bd0f3fad" providerId="AD" clId="Web-{F96363D6-FB60-488E-B419-40728E0C5AEF}" dt="2025-01-24T09:16:48.914" v="64"/>
          <ac:graphicFrameMkLst>
            <pc:docMk/>
            <pc:sldMk cId="3449223237" sldId="292"/>
            <ac:graphicFrameMk id="3" creationId="{A3D6F3CA-2450-7801-39B1-8308CBA1EEA7}"/>
          </ac:graphicFrameMkLst>
        </pc:graphicFrameChg>
      </pc:sldChg>
      <pc:sldChg chg="modSp">
        <pc:chgData name="Herkepeus Tuula" userId="S::tuula.herkepeus@edu.lahti.fi::3f9d60b0-7f73-4eaa-986b-9f74bd0f3fad" providerId="AD" clId="Web-{F96363D6-FB60-488E-B419-40728E0C5AEF}" dt="2025-01-24T09:16:13.382" v="56" actId="20577"/>
        <pc:sldMkLst>
          <pc:docMk/>
          <pc:sldMk cId="1761168569" sldId="296"/>
        </pc:sldMkLst>
        <pc:spChg chg="mod">
          <ac:chgData name="Herkepeus Tuula" userId="S::tuula.herkepeus@edu.lahti.fi::3f9d60b0-7f73-4eaa-986b-9f74bd0f3fad" providerId="AD" clId="Web-{F96363D6-FB60-488E-B419-40728E0C5AEF}" dt="2025-01-24T09:16:13.382" v="56" actId="20577"/>
          <ac:spMkLst>
            <pc:docMk/>
            <pc:sldMk cId="1761168569" sldId="296"/>
            <ac:spMk id="3" creationId="{564BF2B3-5FA0-C2DC-A63C-2C7384FA0690}"/>
          </ac:spMkLst>
        </pc:spChg>
      </pc:sldChg>
      <pc:sldChg chg="modSp">
        <pc:chgData name="Herkepeus Tuula" userId="S::tuula.herkepeus@edu.lahti.fi::3f9d60b0-7f73-4eaa-986b-9f74bd0f3fad" providerId="AD" clId="Web-{F96363D6-FB60-488E-B419-40728E0C5AEF}" dt="2025-01-24T09:16:57.446" v="66" actId="20577"/>
        <pc:sldMkLst>
          <pc:docMk/>
          <pc:sldMk cId="3480349044" sldId="297"/>
        </pc:sldMkLst>
        <pc:spChg chg="mod">
          <ac:chgData name="Herkepeus Tuula" userId="S::tuula.herkepeus@edu.lahti.fi::3f9d60b0-7f73-4eaa-986b-9f74bd0f3fad" providerId="AD" clId="Web-{F96363D6-FB60-488E-B419-40728E0C5AEF}" dt="2025-01-24T09:16:57.446" v="66" actId="20577"/>
          <ac:spMkLst>
            <pc:docMk/>
            <pc:sldMk cId="3480349044" sldId="297"/>
            <ac:spMk id="4" creationId="{0B555E0F-D6F9-C8AB-A953-1E98159146C4}"/>
          </ac:spMkLst>
        </pc:spChg>
      </pc:sldChg>
      <pc:sldChg chg="modSp">
        <pc:chgData name="Herkepeus Tuula" userId="S::tuula.herkepeus@edu.lahti.fi::3f9d60b0-7f73-4eaa-986b-9f74bd0f3fad" providerId="AD" clId="Web-{F96363D6-FB60-488E-B419-40728E0C5AEF}" dt="2025-01-24T09:14:21.943" v="20" actId="20577"/>
        <pc:sldMkLst>
          <pc:docMk/>
          <pc:sldMk cId="97368629" sldId="299"/>
        </pc:sldMkLst>
        <pc:spChg chg="mod">
          <ac:chgData name="Herkepeus Tuula" userId="S::tuula.herkepeus@edu.lahti.fi::3f9d60b0-7f73-4eaa-986b-9f74bd0f3fad" providerId="AD" clId="Web-{F96363D6-FB60-488E-B419-40728E0C5AEF}" dt="2025-01-24T09:14:21.943" v="20" actId="20577"/>
          <ac:spMkLst>
            <pc:docMk/>
            <pc:sldMk cId="97368629" sldId="299"/>
            <ac:spMk id="4" creationId="{E52F3AAF-169D-DFEE-96BC-8EC5ABE2D801}"/>
          </ac:spMkLst>
        </pc:spChg>
      </pc:sldChg>
      <pc:sldChg chg="modSp">
        <pc:chgData name="Herkepeus Tuula" userId="S::tuula.herkepeus@edu.lahti.fi::3f9d60b0-7f73-4eaa-986b-9f74bd0f3fad" providerId="AD" clId="Web-{F96363D6-FB60-488E-B419-40728E0C5AEF}" dt="2025-01-24T09:14:26.130" v="21" actId="20577"/>
        <pc:sldMkLst>
          <pc:docMk/>
          <pc:sldMk cId="1829005176" sldId="300"/>
        </pc:sldMkLst>
        <pc:spChg chg="mod">
          <ac:chgData name="Herkepeus Tuula" userId="S::tuula.herkepeus@edu.lahti.fi::3f9d60b0-7f73-4eaa-986b-9f74bd0f3fad" providerId="AD" clId="Web-{F96363D6-FB60-488E-B419-40728E0C5AEF}" dt="2025-01-24T09:14:26.130" v="21" actId="20577"/>
          <ac:spMkLst>
            <pc:docMk/>
            <pc:sldMk cId="1829005176" sldId="300"/>
            <ac:spMk id="4" creationId="{85849E5C-1A0B-8399-E5DA-D511BABC2147}"/>
          </ac:spMkLst>
        </pc:spChg>
      </pc:sldChg>
      <pc:sldChg chg="modSp">
        <pc:chgData name="Herkepeus Tuula" userId="S::tuula.herkepeus@edu.lahti.fi::3f9d60b0-7f73-4eaa-986b-9f74bd0f3fad" providerId="AD" clId="Web-{F96363D6-FB60-488E-B419-40728E0C5AEF}" dt="2025-01-24T09:16:06.460" v="54" actId="20577"/>
        <pc:sldMkLst>
          <pc:docMk/>
          <pc:sldMk cId="816637484" sldId="301"/>
        </pc:sldMkLst>
        <pc:spChg chg="mod">
          <ac:chgData name="Herkepeus Tuula" userId="S::tuula.herkepeus@edu.lahti.fi::3f9d60b0-7f73-4eaa-986b-9f74bd0f3fad" providerId="AD" clId="Web-{F96363D6-FB60-488E-B419-40728E0C5AEF}" dt="2025-01-24T09:16:06.460" v="54" actId="20577"/>
          <ac:spMkLst>
            <pc:docMk/>
            <pc:sldMk cId="816637484" sldId="301"/>
            <ac:spMk id="4" creationId="{98C9B463-ACDD-6329-AECD-F78968FF625E}"/>
          </ac:spMkLst>
        </pc:spChg>
      </pc:sldChg>
      <pc:sldChg chg="addSp">
        <pc:chgData name="Herkepeus Tuula" userId="S::tuula.herkepeus@edu.lahti.fi::3f9d60b0-7f73-4eaa-986b-9f74bd0f3fad" providerId="AD" clId="Web-{F96363D6-FB60-488E-B419-40728E0C5AEF}" dt="2025-01-24T09:15:40.304" v="47"/>
        <pc:sldMkLst>
          <pc:docMk/>
          <pc:sldMk cId="3063768225" sldId="302"/>
        </pc:sldMkLst>
        <pc:spChg chg="add">
          <ac:chgData name="Herkepeus Tuula" userId="S::tuula.herkepeus@edu.lahti.fi::3f9d60b0-7f73-4eaa-986b-9f74bd0f3fad" providerId="AD" clId="Web-{F96363D6-FB60-488E-B419-40728E0C5AEF}" dt="2025-01-24T09:15:40.304" v="47"/>
          <ac:spMkLst>
            <pc:docMk/>
            <pc:sldMk cId="3063768225" sldId="302"/>
            <ac:spMk id="8" creationId="{72EE680A-B29E-C66A-E4DC-AFEB65AFBEA7}"/>
          </ac:spMkLst>
        </pc:spChg>
      </pc:sldChg>
      <pc:sldChg chg="addSp">
        <pc:chgData name="Herkepeus Tuula" userId="S::tuula.herkepeus@edu.lahti.fi::3f9d60b0-7f73-4eaa-986b-9f74bd0f3fad" providerId="AD" clId="Web-{F96363D6-FB60-488E-B419-40728E0C5AEF}" dt="2025-01-24T09:15:44.022" v="48"/>
        <pc:sldMkLst>
          <pc:docMk/>
          <pc:sldMk cId="378674378" sldId="304"/>
        </pc:sldMkLst>
        <pc:spChg chg="add">
          <ac:chgData name="Herkepeus Tuula" userId="S::tuula.herkepeus@edu.lahti.fi::3f9d60b0-7f73-4eaa-986b-9f74bd0f3fad" providerId="AD" clId="Web-{F96363D6-FB60-488E-B419-40728E0C5AEF}" dt="2025-01-24T09:15:44.022" v="48"/>
          <ac:spMkLst>
            <pc:docMk/>
            <pc:sldMk cId="378674378" sldId="304"/>
            <ac:spMk id="8" creationId="{DE8AD026-5F5A-A97F-FEDF-A099EB93FE9A}"/>
          </ac:spMkLst>
        </pc:spChg>
      </pc:sldChg>
      <pc:sldChg chg="modSp">
        <pc:chgData name="Herkepeus Tuula" userId="S::tuula.herkepeus@edu.lahti.fi::3f9d60b0-7f73-4eaa-986b-9f74bd0f3fad" providerId="AD" clId="Web-{F96363D6-FB60-488E-B419-40728E0C5AEF}" dt="2025-01-24T09:14:02.255" v="15" actId="20577"/>
        <pc:sldMkLst>
          <pc:docMk/>
          <pc:sldMk cId="1361058706" sldId="305"/>
        </pc:sldMkLst>
        <pc:spChg chg="mod">
          <ac:chgData name="Herkepeus Tuula" userId="S::tuula.herkepeus@edu.lahti.fi::3f9d60b0-7f73-4eaa-986b-9f74bd0f3fad" providerId="AD" clId="Web-{F96363D6-FB60-488E-B419-40728E0C5AEF}" dt="2025-01-24T09:14:02.255" v="15" actId="20577"/>
          <ac:spMkLst>
            <pc:docMk/>
            <pc:sldMk cId="1361058706" sldId="305"/>
            <ac:spMk id="4" creationId="{28BD209D-9488-28BC-E15B-BB6AF4D4D041}"/>
          </ac:spMkLst>
        </pc:spChg>
      </pc:sldChg>
      <pc:sldChg chg="modSp">
        <pc:chgData name="Herkepeus Tuula" userId="S::tuula.herkepeus@edu.lahti.fi::3f9d60b0-7f73-4eaa-986b-9f74bd0f3fad" providerId="AD" clId="Web-{F96363D6-FB60-488E-B419-40728E0C5AEF}" dt="2025-01-24T09:14:54.443" v="36" actId="20577"/>
        <pc:sldMkLst>
          <pc:docMk/>
          <pc:sldMk cId="1356727" sldId="306"/>
        </pc:sldMkLst>
        <pc:spChg chg="mod">
          <ac:chgData name="Herkepeus Tuula" userId="S::tuula.herkepeus@edu.lahti.fi::3f9d60b0-7f73-4eaa-986b-9f74bd0f3fad" providerId="AD" clId="Web-{F96363D6-FB60-488E-B419-40728E0C5AEF}" dt="2025-01-24T09:14:54.443" v="36" actId="20577"/>
          <ac:spMkLst>
            <pc:docMk/>
            <pc:sldMk cId="1356727" sldId="306"/>
            <ac:spMk id="2" creationId="{5CEA9970-1C9C-1C3F-2A42-E000CC80F0A7}"/>
          </ac:spMkLst>
        </pc:spChg>
      </pc:sldChg>
      <pc:sldChg chg="addSp modSp">
        <pc:chgData name="Herkepeus Tuula" userId="S::tuula.herkepeus@edu.lahti.fi::3f9d60b0-7f73-4eaa-986b-9f74bd0f3fad" providerId="AD" clId="Web-{F96363D6-FB60-488E-B419-40728E0C5AEF}" dt="2025-01-24T09:15:25.241" v="43" actId="1076"/>
        <pc:sldMkLst>
          <pc:docMk/>
          <pc:sldMk cId="2912299586" sldId="307"/>
        </pc:sldMkLst>
        <pc:spChg chg="add mod">
          <ac:chgData name="Herkepeus Tuula" userId="S::tuula.herkepeus@edu.lahti.fi::3f9d60b0-7f73-4eaa-986b-9f74bd0f3fad" providerId="AD" clId="Web-{F96363D6-FB60-488E-B419-40728E0C5AEF}" dt="2025-01-24T09:15:25.241" v="43" actId="1076"/>
          <ac:spMkLst>
            <pc:docMk/>
            <pc:sldMk cId="2912299586" sldId="307"/>
            <ac:spMk id="3" creationId="{D1579FF9-BB90-2D3A-24BF-2FCB1BFCAE17}"/>
          </ac:spMkLst>
        </pc:spChg>
      </pc:sldChg>
      <pc:sldChg chg="modSp">
        <pc:chgData name="Herkepeus Tuula" userId="S::tuula.herkepeus@edu.lahti.fi::3f9d60b0-7f73-4eaa-986b-9f74bd0f3fad" providerId="AD" clId="Web-{F96363D6-FB60-488E-B419-40728E0C5AEF}" dt="2025-01-24T09:15:54.945" v="50" actId="20577"/>
        <pc:sldMkLst>
          <pc:docMk/>
          <pc:sldMk cId="4110004065" sldId="309"/>
        </pc:sldMkLst>
        <pc:spChg chg="mod">
          <ac:chgData name="Herkepeus Tuula" userId="S::tuula.herkepeus@edu.lahti.fi::3f9d60b0-7f73-4eaa-986b-9f74bd0f3fad" providerId="AD" clId="Web-{F96363D6-FB60-488E-B419-40728E0C5AEF}" dt="2025-01-24T09:15:54.945" v="50" actId="20577"/>
          <ac:spMkLst>
            <pc:docMk/>
            <pc:sldMk cId="4110004065" sldId="309"/>
            <ac:spMk id="4" creationId="{DB85E88B-7E3F-3893-32EA-044F8A2A29F5}"/>
          </ac:spMkLst>
        </pc:spChg>
      </pc:sldChg>
      <pc:sldChg chg="modSp">
        <pc:chgData name="Herkepeus Tuula" userId="S::tuula.herkepeus@edu.lahti.fi::3f9d60b0-7f73-4eaa-986b-9f74bd0f3fad" providerId="AD" clId="Web-{F96363D6-FB60-488E-B419-40728E0C5AEF}" dt="2025-01-24T09:16:30.508" v="60" actId="20577"/>
        <pc:sldMkLst>
          <pc:docMk/>
          <pc:sldMk cId="1789561707" sldId="311"/>
        </pc:sldMkLst>
        <pc:spChg chg="mod">
          <ac:chgData name="Herkepeus Tuula" userId="S::tuula.herkepeus@edu.lahti.fi::3f9d60b0-7f73-4eaa-986b-9f74bd0f3fad" providerId="AD" clId="Web-{F96363D6-FB60-488E-B419-40728E0C5AEF}" dt="2025-01-24T09:16:30.508" v="60" actId="20577"/>
          <ac:spMkLst>
            <pc:docMk/>
            <pc:sldMk cId="1789561707" sldId="311"/>
            <ac:spMk id="3" creationId="{4BC95206-46AF-B9FA-B646-AC4199B2853E}"/>
          </ac:spMkLst>
        </pc:spChg>
      </pc:sldChg>
      <pc:sldChg chg="modSp">
        <pc:chgData name="Herkepeus Tuula" userId="S::tuula.herkepeus@edu.lahti.fi::3f9d60b0-7f73-4eaa-986b-9f74bd0f3fad" providerId="AD" clId="Web-{F96363D6-FB60-488E-B419-40728E0C5AEF}" dt="2025-01-24T09:16:36.648" v="61" actId="20577"/>
        <pc:sldMkLst>
          <pc:docMk/>
          <pc:sldMk cId="1931834526" sldId="312"/>
        </pc:sldMkLst>
        <pc:spChg chg="mod">
          <ac:chgData name="Herkepeus Tuula" userId="S::tuula.herkepeus@edu.lahti.fi::3f9d60b0-7f73-4eaa-986b-9f74bd0f3fad" providerId="AD" clId="Web-{F96363D6-FB60-488E-B419-40728E0C5AEF}" dt="2025-01-24T09:16:36.648" v="61" actId="20577"/>
          <ac:spMkLst>
            <pc:docMk/>
            <pc:sldMk cId="1931834526" sldId="312"/>
            <ac:spMk id="3" creationId="{52D6F4A9-D338-D514-000B-84EA5856AEB8}"/>
          </ac:spMkLst>
        </pc:spChg>
      </pc:sldChg>
      <pc:sldChg chg="modSp">
        <pc:chgData name="Herkepeus Tuula" userId="S::tuula.herkepeus@edu.lahti.fi::3f9d60b0-7f73-4eaa-986b-9f74bd0f3fad" providerId="AD" clId="Web-{F96363D6-FB60-488E-B419-40728E0C5AEF}" dt="2025-01-24T09:16:43.227" v="62" actId="20577"/>
        <pc:sldMkLst>
          <pc:docMk/>
          <pc:sldMk cId="3995083530" sldId="313"/>
        </pc:sldMkLst>
        <pc:spChg chg="mod">
          <ac:chgData name="Herkepeus Tuula" userId="S::tuula.herkepeus@edu.lahti.fi::3f9d60b0-7f73-4eaa-986b-9f74bd0f3fad" providerId="AD" clId="Web-{F96363D6-FB60-488E-B419-40728E0C5AEF}" dt="2025-01-24T09:16:43.227" v="62" actId="20577"/>
          <ac:spMkLst>
            <pc:docMk/>
            <pc:sldMk cId="3995083530" sldId="313"/>
            <ac:spMk id="3" creationId="{32E7C20F-BFBF-08AC-D97A-3A61C022E1F1}"/>
          </ac:spMkLst>
        </pc:spChg>
      </pc:sldChg>
    </pc:docChg>
  </pc:docChgLst>
  <pc:docChgLst>
    <pc:chgData name="Rannikko Esa" userId="S::esa.rannikko@edu.lahti.fi::9c4eaf7c-7812-4b48-a531-87ddaf0130bc" providerId="AD" clId="Web-{890DD908-FD2A-49DC-2B7F-EBA3B64DA620}"/>
    <pc:docChg chg="modSld">
      <pc:chgData name="Rannikko Esa" userId="S::esa.rannikko@edu.lahti.fi::9c4eaf7c-7812-4b48-a531-87ddaf0130bc" providerId="AD" clId="Web-{890DD908-FD2A-49DC-2B7F-EBA3B64DA620}" dt="2024-01-18T11:04:31.574" v="14" actId="20577"/>
      <pc:docMkLst>
        <pc:docMk/>
      </pc:docMkLst>
      <pc:sldChg chg="modSp">
        <pc:chgData name="Rannikko Esa" userId="S::esa.rannikko@edu.lahti.fi::9c4eaf7c-7812-4b48-a531-87ddaf0130bc" providerId="AD" clId="Web-{890DD908-FD2A-49DC-2B7F-EBA3B64DA620}" dt="2024-01-18T11:04:31.574" v="14" actId="20577"/>
        <pc:sldMkLst>
          <pc:docMk/>
          <pc:sldMk cId="2803552356" sldId="278"/>
        </pc:sldMkLst>
      </pc:sldChg>
    </pc:docChg>
  </pc:docChgLst>
  <pc:docChgLst>
    <pc:chgData name="Pokkinen Piritta" userId="S::piritta.pokkinen@edu.lahti.fi::00cb360c-2062-4af1-8bf2-bd7827527a9d" providerId="AD" clId="Web-{9B9FC101-FAC6-D29E-1D22-995F213466F8}"/>
    <pc:docChg chg="modSld">
      <pc:chgData name="Pokkinen Piritta" userId="S::piritta.pokkinen@edu.lahti.fi::00cb360c-2062-4af1-8bf2-bd7827527a9d" providerId="AD" clId="Web-{9B9FC101-FAC6-D29E-1D22-995F213466F8}" dt="2024-01-16T09:51:41.842" v="429" actId="20577"/>
      <pc:docMkLst>
        <pc:docMk/>
      </pc:docMkLst>
      <pc:sldChg chg="modSp">
        <pc:chgData name="Pokkinen Piritta" userId="S::piritta.pokkinen@edu.lahti.fi::00cb360c-2062-4af1-8bf2-bd7827527a9d" providerId="AD" clId="Web-{9B9FC101-FAC6-D29E-1D22-995F213466F8}" dt="2024-01-16T08:56:14.215" v="45" actId="20577"/>
        <pc:sldMkLst>
          <pc:docMk/>
          <pc:sldMk cId="353896486" sldId="265"/>
        </pc:sldMkLst>
      </pc:sldChg>
      <pc:sldChg chg="modSp">
        <pc:chgData name="Pokkinen Piritta" userId="S::piritta.pokkinen@edu.lahti.fi::00cb360c-2062-4af1-8bf2-bd7827527a9d" providerId="AD" clId="Web-{9B9FC101-FAC6-D29E-1D22-995F213466F8}" dt="2024-01-16T08:59:11.596" v="89" actId="20577"/>
        <pc:sldMkLst>
          <pc:docMk/>
          <pc:sldMk cId="2314889249" sldId="277"/>
        </pc:sldMkLst>
      </pc:sldChg>
      <pc:sldChg chg="modSp">
        <pc:chgData name="Pokkinen Piritta" userId="S::piritta.pokkinen@edu.lahti.fi::00cb360c-2062-4af1-8bf2-bd7827527a9d" providerId="AD" clId="Web-{9B9FC101-FAC6-D29E-1D22-995F213466F8}" dt="2024-01-16T08:58:52.876" v="85" actId="20577"/>
        <pc:sldMkLst>
          <pc:docMk/>
          <pc:sldMk cId="2803552356" sldId="278"/>
        </pc:sldMkLst>
      </pc:sldChg>
      <pc:sldChg chg="addSp delSp modSp mod modClrScheme chgLayout">
        <pc:chgData name="Pokkinen Piritta" userId="S::piritta.pokkinen@edu.lahti.fi::00cb360c-2062-4af1-8bf2-bd7827527a9d" providerId="AD" clId="Web-{9B9FC101-FAC6-D29E-1D22-995F213466F8}" dt="2024-01-16T09:51:27.561" v="424" actId="20577"/>
        <pc:sldMkLst>
          <pc:docMk/>
          <pc:sldMk cId="3562901903" sldId="279"/>
        </pc:sldMkLst>
      </pc:sldChg>
      <pc:sldChg chg="addSp delSp modSp mod modClrScheme chgLayout">
        <pc:chgData name="Pokkinen Piritta" userId="S::piritta.pokkinen@edu.lahti.fi::00cb360c-2062-4af1-8bf2-bd7827527a9d" providerId="AD" clId="Web-{9B9FC101-FAC6-D29E-1D22-995F213466F8}" dt="2024-01-16T09:51:19.779" v="419" actId="20577"/>
        <pc:sldMkLst>
          <pc:docMk/>
          <pc:sldMk cId="2453319398" sldId="280"/>
        </pc:sldMkLst>
      </pc:sldChg>
      <pc:sldChg chg="addSp delSp modSp">
        <pc:chgData name="Pokkinen Piritta" userId="S::piritta.pokkinen@edu.lahti.fi::00cb360c-2062-4af1-8bf2-bd7827527a9d" providerId="AD" clId="Web-{9B9FC101-FAC6-D29E-1D22-995F213466F8}" dt="2024-01-16T09:50:59.091" v="417" actId="20577"/>
        <pc:sldMkLst>
          <pc:docMk/>
          <pc:sldMk cId="3374658574" sldId="281"/>
        </pc:sldMkLst>
      </pc:sldChg>
      <pc:sldChg chg="modSp">
        <pc:chgData name="Pokkinen Piritta" userId="S::piritta.pokkinen@edu.lahti.fi::00cb360c-2062-4af1-8bf2-bd7827527a9d" providerId="AD" clId="Web-{9B9FC101-FAC6-D29E-1D22-995F213466F8}" dt="2024-01-16T08:59:48.378" v="93" actId="20577"/>
        <pc:sldMkLst>
          <pc:docMk/>
          <pc:sldMk cId="719579245" sldId="282"/>
        </pc:sldMkLst>
      </pc:sldChg>
      <pc:sldChg chg="addSp delSp modSp">
        <pc:chgData name="Pokkinen Piritta" userId="S::piritta.pokkinen@edu.lahti.fi::00cb360c-2062-4af1-8bf2-bd7827527a9d" providerId="AD" clId="Web-{9B9FC101-FAC6-D29E-1D22-995F213466F8}" dt="2024-01-16T09:51:41.842" v="429" actId="20577"/>
        <pc:sldMkLst>
          <pc:docMk/>
          <pc:sldMk cId="2476253093" sldId="283"/>
        </pc:sldMkLst>
      </pc:sldChg>
    </pc:docChg>
  </pc:docChgLst>
  <pc:docChgLst>
    <pc:chgData name="Löfberg Emmi" userId="S::emmi.lofberg@edu.lahti.fi::0e782d23-c364-4309-a450-098cf670bfb2" providerId="AD" clId="Web-{4667F83B-1DFA-8983-84B2-84489F19D0A8}"/>
    <pc:docChg chg="addSld modSld sldOrd">
      <pc:chgData name="Löfberg Emmi" userId="S::emmi.lofberg@edu.lahti.fi::0e782d23-c364-4309-a450-098cf670bfb2" providerId="AD" clId="Web-{4667F83B-1DFA-8983-84B2-84489F19D0A8}" dt="2024-01-22T10:51:45.109" v="256"/>
      <pc:docMkLst>
        <pc:docMk/>
      </pc:docMkLst>
      <pc:sldChg chg="modSp">
        <pc:chgData name="Löfberg Emmi" userId="S::emmi.lofberg@edu.lahti.fi::0e782d23-c364-4309-a450-098cf670bfb2" providerId="AD" clId="Web-{4667F83B-1DFA-8983-84B2-84489F19D0A8}" dt="2024-01-22T10:38:18.825" v="50" actId="20577"/>
        <pc:sldMkLst>
          <pc:docMk/>
          <pc:sldMk cId="353896486" sldId="265"/>
        </pc:sldMkLst>
      </pc:sldChg>
      <pc:sldChg chg="modSp">
        <pc:chgData name="Löfberg Emmi" userId="S::emmi.lofberg@edu.lahti.fi::0e782d23-c364-4309-a450-098cf670bfb2" providerId="AD" clId="Web-{4667F83B-1DFA-8983-84B2-84489F19D0A8}" dt="2024-01-22T10:39:37.266" v="62" actId="20577"/>
        <pc:sldMkLst>
          <pc:docMk/>
          <pc:sldMk cId="2314889249" sldId="277"/>
        </pc:sldMkLst>
      </pc:sldChg>
      <pc:sldChg chg="modSp">
        <pc:chgData name="Löfberg Emmi" userId="S::emmi.lofberg@edu.lahti.fi::0e782d23-c364-4309-a450-098cf670bfb2" providerId="AD" clId="Web-{4667F83B-1DFA-8983-84B2-84489F19D0A8}" dt="2024-01-22T10:29:54.601" v="12" actId="20577"/>
        <pc:sldMkLst>
          <pc:docMk/>
          <pc:sldMk cId="719579245" sldId="282"/>
        </pc:sldMkLst>
      </pc:sldChg>
      <pc:sldChg chg="modSp">
        <pc:chgData name="Löfberg Emmi" userId="S::emmi.lofberg@edu.lahti.fi::0e782d23-c364-4309-a450-098cf670bfb2" providerId="AD" clId="Web-{4667F83B-1DFA-8983-84B2-84489F19D0A8}" dt="2024-01-22T10:43:07.384" v="118" actId="20577"/>
        <pc:sldMkLst>
          <pc:docMk/>
          <pc:sldMk cId="2505065280" sldId="284"/>
        </pc:sldMkLst>
      </pc:sldChg>
      <pc:sldChg chg="addSp modSp new mod modClrScheme chgLayout">
        <pc:chgData name="Löfberg Emmi" userId="S::emmi.lofberg@edu.lahti.fi::0e782d23-c364-4309-a450-098cf670bfb2" providerId="AD" clId="Web-{4667F83B-1DFA-8983-84B2-84489F19D0A8}" dt="2024-01-22T10:51:45.109" v="256"/>
        <pc:sldMkLst>
          <pc:docMk/>
          <pc:sldMk cId="419466983" sldId="285"/>
        </pc:sldMkLst>
      </pc:sldChg>
      <pc:sldChg chg="addSp modSp new mod ord modClrScheme chgLayout">
        <pc:chgData name="Löfberg Emmi" userId="S::emmi.lofberg@edu.lahti.fi::0e782d23-c364-4309-a450-098cf670bfb2" providerId="AD" clId="Web-{4667F83B-1DFA-8983-84B2-84489F19D0A8}" dt="2024-01-22T10:51:31.859" v="254"/>
        <pc:sldMkLst>
          <pc:docMk/>
          <pc:sldMk cId="258470765" sldId="286"/>
        </pc:sldMkLst>
      </pc:sldChg>
    </pc:docChg>
  </pc:docChgLst>
  <pc:docChgLst>
    <pc:chgData name="Löfberg Emmi" userId="S::emmi.lofberg@edu.lahti.fi::0e782d23-c364-4309-a450-098cf670bfb2" providerId="AD" clId="Web-{BA570C55-157B-39AE-E8D2-8DB9D73D7E25}"/>
    <pc:docChg chg="addSld modSld">
      <pc:chgData name="Löfberg Emmi" userId="S::emmi.lofberg@edu.lahti.fi::0e782d23-c364-4309-a450-098cf670bfb2" providerId="AD" clId="Web-{BA570C55-157B-39AE-E8D2-8DB9D73D7E25}" dt="2024-01-16T11:43:22.303" v="66"/>
      <pc:docMkLst>
        <pc:docMk/>
      </pc:docMkLst>
      <pc:sldChg chg="modSp">
        <pc:chgData name="Löfberg Emmi" userId="S::emmi.lofberg@edu.lahti.fi::0e782d23-c364-4309-a450-098cf670bfb2" providerId="AD" clId="Web-{BA570C55-157B-39AE-E8D2-8DB9D73D7E25}" dt="2024-01-16T11:40:57.658" v="31" actId="20577"/>
        <pc:sldMkLst>
          <pc:docMk/>
          <pc:sldMk cId="353896486" sldId="265"/>
        </pc:sldMkLst>
      </pc:sldChg>
      <pc:sldChg chg="addSp delSp modSp new mod modClrScheme chgLayout">
        <pc:chgData name="Löfberg Emmi" userId="S::emmi.lofberg@edu.lahti.fi::0e782d23-c364-4309-a450-098cf670bfb2" providerId="AD" clId="Web-{BA570C55-157B-39AE-E8D2-8DB9D73D7E25}" dt="2024-01-16T11:43:22.303" v="66"/>
        <pc:sldMkLst>
          <pc:docMk/>
          <pc:sldMk cId="2505065280" sldId="284"/>
        </pc:sldMkLst>
      </pc:sldChg>
    </pc:docChg>
  </pc:docChgLst>
  <pc:docChgLst>
    <pc:chgData name="Pokkinen Piritta" userId="S::piritta.pokkinen@edu.lahti.fi::00cb360c-2062-4af1-8bf2-bd7827527a9d" providerId="AD" clId="Web-{42CE55C5-4D31-5686-4C6A-0D470DACBB9A}"/>
    <pc:docChg chg="modSld addMainMaster delMainMaster">
      <pc:chgData name="Pokkinen Piritta" userId="S::piritta.pokkinen@edu.lahti.fi::00cb360c-2062-4af1-8bf2-bd7827527a9d" providerId="AD" clId="Web-{42CE55C5-4D31-5686-4C6A-0D470DACBB9A}" dt="2024-01-16T12:16:51.279" v="27"/>
      <pc:docMkLst>
        <pc:docMk/>
      </pc:docMkLst>
      <pc:sldChg chg="mod modClrScheme chgLayout">
        <pc:chgData name="Pokkinen Piritta" userId="S::piritta.pokkinen@edu.lahti.fi::00cb360c-2062-4af1-8bf2-bd7827527a9d" providerId="AD" clId="Web-{42CE55C5-4D31-5686-4C6A-0D470DACBB9A}" dt="2024-01-16T12:15:48.435" v="18"/>
        <pc:sldMkLst>
          <pc:docMk/>
          <pc:sldMk cId="2690299526" sldId="257"/>
        </pc:sldMkLst>
      </pc:sldChg>
      <pc:sldChg chg="modSp mod modClrScheme chgLayout">
        <pc:chgData name="Pokkinen Piritta" userId="S::piritta.pokkinen@edu.lahti.fi::00cb360c-2062-4af1-8bf2-bd7827527a9d" providerId="AD" clId="Web-{42CE55C5-4D31-5686-4C6A-0D470DACBB9A}" dt="2024-01-16T12:15:48.435" v="18"/>
        <pc:sldMkLst>
          <pc:docMk/>
          <pc:sldMk cId="4022538278" sldId="264"/>
        </pc:sldMkLst>
      </pc:sldChg>
      <pc:sldChg chg="modSp mod modClrScheme chgLayout">
        <pc:chgData name="Pokkinen Piritta" userId="S::piritta.pokkinen@edu.lahti.fi::00cb360c-2062-4af1-8bf2-bd7827527a9d" providerId="AD" clId="Web-{42CE55C5-4D31-5686-4C6A-0D470DACBB9A}" dt="2024-01-16T12:15:48.435" v="18"/>
        <pc:sldMkLst>
          <pc:docMk/>
          <pc:sldMk cId="353896486" sldId="265"/>
        </pc:sldMkLst>
      </pc:sldChg>
      <pc:sldChg chg="modSp mod modClrScheme chgLayout">
        <pc:chgData name="Pokkinen Piritta" userId="S::piritta.pokkinen@edu.lahti.fi::00cb360c-2062-4af1-8bf2-bd7827527a9d" providerId="AD" clId="Web-{42CE55C5-4D31-5686-4C6A-0D470DACBB9A}" dt="2024-01-16T12:15:48.435" v="18"/>
        <pc:sldMkLst>
          <pc:docMk/>
          <pc:sldMk cId="2726282827" sldId="268"/>
        </pc:sldMkLst>
      </pc:sldChg>
      <pc:sldChg chg="modSp mod modClrScheme chgLayout">
        <pc:chgData name="Pokkinen Piritta" userId="S::piritta.pokkinen@edu.lahti.fi::00cb360c-2062-4af1-8bf2-bd7827527a9d" providerId="AD" clId="Web-{42CE55C5-4D31-5686-4C6A-0D470DACBB9A}" dt="2024-01-16T12:15:48.435" v="18"/>
        <pc:sldMkLst>
          <pc:docMk/>
          <pc:sldMk cId="3469676932" sldId="276"/>
        </pc:sldMkLst>
      </pc:sldChg>
      <pc:sldChg chg="modSp mod modClrScheme chgLayout">
        <pc:chgData name="Pokkinen Piritta" userId="S::piritta.pokkinen@edu.lahti.fi::00cb360c-2062-4af1-8bf2-bd7827527a9d" providerId="AD" clId="Web-{42CE55C5-4D31-5686-4C6A-0D470DACBB9A}" dt="2024-01-16T12:15:48.435" v="18"/>
        <pc:sldMkLst>
          <pc:docMk/>
          <pc:sldMk cId="2314889249" sldId="277"/>
        </pc:sldMkLst>
      </pc:sldChg>
      <pc:sldChg chg="modSp mod modClrScheme chgLayout">
        <pc:chgData name="Pokkinen Piritta" userId="S::piritta.pokkinen@edu.lahti.fi::00cb360c-2062-4af1-8bf2-bd7827527a9d" providerId="AD" clId="Web-{42CE55C5-4D31-5686-4C6A-0D470DACBB9A}" dt="2024-01-16T12:15:48.435" v="18"/>
        <pc:sldMkLst>
          <pc:docMk/>
          <pc:sldMk cId="2803552356" sldId="278"/>
        </pc:sldMkLst>
      </pc:sldChg>
      <pc:sldChg chg="modSp mod modClrScheme chgLayout">
        <pc:chgData name="Pokkinen Piritta" userId="S::piritta.pokkinen@edu.lahti.fi::00cb360c-2062-4af1-8bf2-bd7827527a9d" providerId="AD" clId="Web-{42CE55C5-4D31-5686-4C6A-0D470DACBB9A}" dt="2024-01-16T12:15:48.435" v="18"/>
        <pc:sldMkLst>
          <pc:docMk/>
          <pc:sldMk cId="3562901903" sldId="279"/>
        </pc:sldMkLst>
      </pc:sldChg>
      <pc:sldChg chg="addSp delSp modSp mod modClrScheme chgLayout">
        <pc:chgData name="Pokkinen Piritta" userId="S::piritta.pokkinen@edu.lahti.fi::00cb360c-2062-4af1-8bf2-bd7827527a9d" providerId="AD" clId="Web-{42CE55C5-4D31-5686-4C6A-0D470DACBB9A}" dt="2024-01-16T12:16:51.279" v="27"/>
        <pc:sldMkLst>
          <pc:docMk/>
          <pc:sldMk cId="2453319398" sldId="280"/>
        </pc:sldMkLst>
      </pc:sldChg>
      <pc:sldChg chg="modSp mod modClrScheme chgLayout">
        <pc:chgData name="Pokkinen Piritta" userId="S::piritta.pokkinen@edu.lahti.fi::00cb360c-2062-4af1-8bf2-bd7827527a9d" providerId="AD" clId="Web-{42CE55C5-4D31-5686-4C6A-0D470DACBB9A}" dt="2024-01-16T12:15:48.435" v="18"/>
        <pc:sldMkLst>
          <pc:docMk/>
          <pc:sldMk cId="3374658574" sldId="281"/>
        </pc:sldMkLst>
      </pc:sldChg>
      <pc:sldChg chg="modSp mod modClrScheme chgLayout">
        <pc:chgData name="Pokkinen Piritta" userId="S::piritta.pokkinen@edu.lahti.fi::00cb360c-2062-4af1-8bf2-bd7827527a9d" providerId="AD" clId="Web-{42CE55C5-4D31-5686-4C6A-0D470DACBB9A}" dt="2024-01-16T12:15:48.435" v="18"/>
        <pc:sldMkLst>
          <pc:docMk/>
          <pc:sldMk cId="719579245" sldId="282"/>
        </pc:sldMkLst>
      </pc:sldChg>
      <pc:sldChg chg="modSp mod modClrScheme chgLayout">
        <pc:chgData name="Pokkinen Piritta" userId="S::piritta.pokkinen@edu.lahti.fi::00cb360c-2062-4af1-8bf2-bd7827527a9d" providerId="AD" clId="Web-{42CE55C5-4D31-5686-4C6A-0D470DACBB9A}" dt="2024-01-16T12:16:33.419" v="23" actId="20577"/>
        <pc:sldMkLst>
          <pc:docMk/>
          <pc:sldMk cId="2476253093" sldId="283"/>
        </pc:sldMkLst>
      </pc:sldChg>
      <pc:sldChg chg="modSp mod modClrScheme chgLayout">
        <pc:chgData name="Pokkinen Piritta" userId="S::piritta.pokkinen@edu.lahti.fi::00cb360c-2062-4af1-8bf2-bd7827527a9d" providerId="AD" clId="Web-{42CE55C5-4D31-5686-4C6A-0D470DACBB9A}" dt="2024-01-16T12:15:48.435" v="18"/>
        <pc:sldMkLst>
          <pc:docMk/>
          <pc:sldMk cId="2505065280" sldId="284"/>
        </pc:sldMkLst>
      </pc:sldChg>
    </pc:docChg>
  </pc:docChgLst>
  <pc:docChgLst>
    <pc:chgData name="Pokkinen Piritta" userId="S::piritta.pokkinen@edu.lahti.fi::00cb360c-2062-4af1-8bf2-bd7827527a9d" providerId="AD" clId="Web-{63550B6F-6332-D921-E36D-CD65193C4175}"/>
    <pc:docChg chg="modSld">
      <pc:chgData name="Pokkinen Piritta" userId="S::piritta.pokkinen@edu.lahti.fi::00cb360c-2062-4af1-8bf2-bd7827527a9d" providerId="AD" clId="Web-{63550B6F-6332-D921-E36D-CD65193C4175}" dt="2024-01-19T08:34:58.536" v="33" actId="20577"/>
      <pc:docMkLst>
        <pc:docMk/>
      </pc:docMkLst>
      <pc:sldChg chg="modSp">
        <pc:chgData name="Pokkinen Piritta" userId="S::piritta.pokkinen@edu.lahti.fi::00cb360c-2062-4af1-8bf2-bd7827527a9d" providerId="AD" clId="Web-{63550B6F-6332-D921-E36D-CD65193C4175}" dt="2024-01-19T08:33:26.737" v="8" actId="20577"/>
        <pc:sldMkLst>
          <pc:docMk/>
          <pc:sldMk cId="3562901903" sldId="279"/>
        </pc:sldMkLst>
      </pc:sldChg>
      <pc:sldChg chg="modSp">
        <pc:chgData name="Pokkinen Piritta" userId="S::piritta.pokkinen@edu.lahti.fi::00cb360c-2062-4af1-8bf2-bd7827527a9d" providerId="AD" clId="Web-{63550B6F-6332-D921-E36D-CD65193C4175}" dt="2024-01-19T08:33:54.722" v="13" actId="20577"/>
        <pc:sldMkLst>
          <pc:docMk/>
          <pc:sldMk cId="2453319398" sldId="280"/>
        </pc:sldMkLst>
      </pc:sldChg>
      <pc:sldChg chg="modSp">
        <pc:chgData name="Pokkinen Piritta" userId="S::piritta.pokkinen@edu.lahti.fi::00cb360c-2062-4af1-8bf2-bd7827527a9d" providerId="AD" clId="Web-{63550B6F-6332-D921-E36D-CD65193C4175}" dt="2024-01-19T08:34:58.536" v="33" actId="20577"/>
        <pc:sldMkLst>
          <pc:docMk/>
          <pc:sldMk cId="3374658574" sldId="281"/>
        </pc:sldMkLst>
      </pc:sldChg>
      <pc:sldChg chg="modSp">
        <pc:chgData name="Pokkinen Piritta" userId="S::piritta.pokkinen@edu.lahti.fi::00cb360c-2062-4af1-8bf2-bd7827527a9d" providerId="AD" clId="Web-{63550B6F-6332-D921-E36D-CD65193C4175}" dt="2024-01-19T08:34:24.316" v="24" actId="20577"/>
        <pc:sldMkLst>
          <pc:docMk/>
          <pc:sldMk cId="2476253093" sldId="283"/>
        </pc:sldMkLst>
      </pc:sldChg>
    </pc:docChg>
  </pc:docChgLst>
  <pc:docChgLst>
    <pc:chgData name="Herkepeus Tuula" userId="S::tuula.herkepeus@edu.lahti.fi::3f9d60b0-7f73-4eaa-986b-9f74bd0f3fad" providerId="AD" clId="Web-{25A30B67-A48E-4839-9973-81B823DDD7E9}"/>
    <pc:docChg chg="modSld">
      <pc:chgData name="Herkepeus Tuula" userId="S::tuula.herkepeus@edu.lahti.fi::3f9d60b0-7f73-4eaa-986b-9f74bd0f3fad" providerId="AD" clId="Web-{25A30B67-A48E-4839-9973-81B823DDD7E9}" dt="2025-02-12T08:33:49.002" v="2" actId="20577"/>
      <pc:docMkLst>
        <pc:docMk/>
      </pc:docMkLst>
      <pc:sldChg chg="delSp modSp">
        <pc:chgData name="Herkepeus Tuula" userId="S::tuula.herkepeus@edu.lahti.fi::3f9d60b0-7f73-4eaa-986b-9f74bd0f3fad" providerId="AD" clId="Web-{25A30B67-A48E-4839-9973-81B823DDD7E9}" dt="2025-02-12T08:33:04.142" v="1"/>
        <pc:sldMkLst>
          <pc:docMk/>
          <pc:sldMk cId="941214252" sldId="256"/>
        </pc:sldMkLst>
        <pc:spChg chg="del mod">
          <ac:chgData name="Herkepeus Tuula" userId="S::tuula.herkepeus@edu.lahti.fi::3f9d60b0-7f73-4eaa-986b-9f74bd0f3fad" providerId="AD" clId="Web-{25A30B67-A48E-4839-9973-81B823DDD7E9}" dt="2025-02-12T08:33:04.142" v="1"/>
          <ac:spMkLst>
            <pc:docMk/>
            <pc:sldMk cId="941214252" sldId="256"/>
            <ac:spMk id="4" creationId="{B0B49D3E-E284-0894-FF80-C2F6450AFD53}"/>
          </ac:spMkLst>
        </pc:spChg>
      </pc:sldChg>
      <pc:sldChg chg="modSp">
        <pc:chgData name="Herkepeus Tuula" userId="S::tuula.herkepeus@edu.lahti.fi::3f9d60b0-7f73-4eaa-986b-9f74bd0f3fad" providerId="AD" clId="Web-{25A30B67-A48E-4839-9973-81B823DDD7E9}" dt="2025-02-12T08:33:49.002" v="2" actId="20577"/>
        <pc:sldMkLst>
          <pc:docMk/>
          <pc:sldMk cId="97368629" sldId="299"/>
        </pc:sldMkLst>
        <pc:spChg chg="mod">
          <ac:chgData name="Herkepeus Tuula" userId="S::tuula.herkepeus@edu.lahti.fi::3f9d60b0-7f73-4eaa-986b-9f74bd0f3fad" providerId="AD" clId="Web-{25A30B67-A48E-4839-9973-81B823DDD7E9}" dt="2025-02-12T08:33:49.002" v="2" actId="20577"/>
          <ac:spMkLst>
            <pc:docMk/>
            <pc:sldMk cId="97368629" sldId="299"/>
            <ac:spMk id="4" creationId="{E52F3AAF-169D-DFEE-96BC-8EC5ABE2D801}"/>
          </ac:spMkLst>
        </pc:spChg>
      </pc:sldChg>
    </pc:docChg>
  </pc:docChgLst>
  <pc:docChgLst>
    <pc:chgData name="Rannikko Esa" userId="S::esa.rannikko@edu.lahti.fi::9c4eaf7c-7812-4b48-a531-87ddaf0130bc" providerId="AD" clId="Web-{9D85D977-722C-A927-05AB-4E1B770864DA}"/>
    <pc:docChg chg="modSld">
      <pc:chgData name="Rannikko Esa" userId="S::esa.rannikko@edu.lahti.fi::9c4eaf7c-7812-4b48-a531-87ddaf0130bc" providerId="AD" clId="Web-{9D85D977-722C-A927-05AB-4E1B770864DA}" dt="2024-01-18T07:24:59.834" v="25" actId="20577"/>
      <pc:docMkLst>
        <pc:docMk/>
      </pc:docMkLst>
      <pc:sldChg chg="modSp">
        <pc:chgData name="Rannikko Esa" userId="S::esa.rannikko@edu.lahti.fi::9c4eaf7c-7812-4b48-a531-87ddaf0130bc" providerId="AD" clId="Web-{9D85D977-722C-A927-05AB-4E1B770864DA}" dt="2024-01-18T07:24:59.834" v="25" actId="20577"/>
        <pc:sldMkLst>
          <pc:docMk/>
          <pc:sldMk cId="353896486" sldId="265"/>
        </pc:sldMkLst>
      </pc:sldChg>
    </pc:docChg>
  </pc:docChgLst>
  <pc:docChgLst>
    <pc:chgData name="Löfberg Emmi" userId="S::emmi.lofberg@edu.lahti.fi::0e782d23-c364-4309-a450-098cf670bfb2" providerId="AD" clId="Web-{32FDE599-D9AC-408E-A308-536D1C5A43F2}"/>
    <pc:docChg chg="addSld modSld sldOrd">
      <pc:chgData name="Löfberg Emmi" userId="S::emmi.lofberg@edu.lahti.fi::0e782d23-c364-4309-a450-098cf670bfb2" providerId="AD" clId="Web-{32FDE599-D9AC-408E-A308-536D1C5A43F2}" dt="2025-02-04T09:00:44.591" v="158" actId="20577"/>
      <pc:docMkLst>
        <pc:docMk/>
      </pc:docMkLst>
      <pc:sldChg chg="modSp">
        <pc:chgData name="Löfberg Emmi" userId="S::emmi.lofberg@edu.lahti.fi::0e782d23-c364-4309-a450-098cf670bfb2" providerId="AD" clId="Web-{32FDE599-D9AC-408E-A308-536D1C5A43F2}" dt="2025-02-04T08:51:11.719" v="40" actId="20577"/>
        <pc:sldMkLst>
          <pc:docMk/>
          <pc:sldMk cId="353896486" sldId="265"/>
        </pc:sldMkLst>
        <pc:spChg chg="mod">
          <ac:chgData name="Löfberg Emmi" userId="S::emmi.lofberg@edu.lahti.fi::0e782d23-c364-4309-a450-098cf670bfb2" providerId="AD" clId="Web-{32FDE599-D9AC-408E-A308-536D1C5A43F2}" dt="2025-02-04T08:51:11.719" v="40" actId="20577"/>
          <ac:spMkLst>
            <pc:docMk/>
            <pc:sldMk cId="353896486" sldId="265"/>
            <ac:spMk id="3" creationId="{6D63D450-E6CD-388B-5316-97785A44B6AB}"/>
          </ac:spMkLst>
        </pc:spChg>
      </pc:sldChg>
      <pc:sldChg chg="modSp">
        <pc:chgData name="Löfberg Emmi" userId="S::emmi.lofberg@edu.lahti.fi::0e782d23-c364-4309-a450-098cf670bfb2" providerId="AD" clId="Web-{32FDE599-D9AC-408E-A308-536D1C5A43F2}" dt="2025-02-04T08:49:37.951" v="7" actId="20577"/>
        <pc:sldMkLst>
          <pc:docMk/>
          <pc:sldMk cId="2314889249" sldId="277"/>
        </pc:sldMkLst>
        <pc:spChg chg="mod">
          <ac:chgData name="Löfberg Emmi" userId="S::emmi.lofberg@edu.lahti.fi::0e782d23-c364-4309-a450-098cf670bfb2" providerId="AD" clId="Web-{32FDE599-D9AC-408E-A308-536D1C5A43F2}" dt="2025-02-04T08:49:37.951" v="7" actId="20577"/>
          <ac:spMkLst>
            <pc:docMk/>
            <pc:sldMk cId="2314889249" sldId="277"/>
            <ac:spMk id="8" creationId="{D9207C9E-F369-C0A8-B031-E2548F343374}"/>
          </ac:spMkLst>
        </pc:spChg>
      </pc:sldChg>
      <pc:sldChg chg="modSp">
        <pc:chgData name="Löfberg Emmi" userId="S::emmi.lofberg@edu.lahti.fi::0e782d23-c364-4309-a450-098cf670bfb2" providerId="AD" clId="Web-{32FDE599-D9AC-408E-A308-536D1C5A43F2}" dt="2025-02-04T09:00:44.591" v="158" actId="20577"/>
        <pc:sldMkLst>
          <pc:docMk/>
          <pc:sldMk cId="2803552356" sldId="278"/>
        </pc:sldMkLst>
        <pc:spChg chg="mod">
          <ac:chgData name="Löfberg Emmi" userId="S::emmi.lofberg@edu.lahti.fi::0e782d23-c364-4309-a450-098cf670bfb2" providerId="AD" clId="Web-{32FDE599-D9AC-408E-A308-536D1C5A43F2}" dt="2025-02-04T09:00:44.591" v="158" actId="20577"/>
          <ac:spMkLst>
            <pc:docMk/>
            <pc:sldMk cId="2803552356" sldId="278"/>
            <ac:spMk id="3" creationId="{1A506F61-2A5B-E39F-828B-0AA377F8BAF0}"/>
          </ac:spMkLst>
        </pc:spChg>
      </pc:sldChg>
      <pc:sldChg chg="modSp">
        <pc:chgData name="Löfberg Emmi" userId="S::emmi.lofberg@edu.lahti.fi::0e782d23-c364-4309-a450-098cf670bfb2" providerId="AD" clId="Web-{32FDE599-D9AC-408E-A308-536D1C5A43F2}" dt="2025-02-04T08:52:23.283" v="66" actId="20577"/>
        <pc:sldMkLst>
          <pc:docMk/>
          <pc:sldMk cId="2505065280" sldId="284"/>
        </pc:sldMkLst>
        <pc:spChg chg="mod">
          <ac:chgData name="Löfberg Emmi" userId="S::emmi.lofberg@edu.lahti.fi::0e782d23-c364-4309-a450-098cf670bfb2" providerId="AD" clId="Web-{32FDE599-D9AC-408E-A308-536D1C5A43F2}" dt="2025-02-04T08:51:43.954" v="42" actId="20577"/>
          <ac:spMkLst>
            <pc:docMk/>
            <pc:sldMk cId="2505065280" sldId="284"/>
            <ac:spMk id="2" creationId="{4AC30F49-C1BA-A2BF-2E6D-13B4CBF3D6E3}"/>
          </ac:spMkLst>
        </pc:spChg>
        <pc:spChg chg="mod">
          <ac:chgData name="Löfberg Emmi" userId="S::emmi.lofberg@edu.lahti.fi::0e782d23-c364-4309-a450-098cf670bfb2" providerId="AD" clId="Web-{32FDE599-D9AC-408E-A308-536D1C5A43F2}" dt="2025-02-04T08:52:23.283" v="66" actId="20577"/>
          <ac:spMkLst>
            <pc:docMk/>
            <pc:sldMk cId="2505065280" sldId="284"/>
            <ac:spMk id="11" creationId="{983763C2-7F2B-A441-64AA-9F19A80E7FE6}"/>
          </ac:spMkLst>
        </pc:spChg>
      </pc:sldChg>
      <pc:sldChg chg="modSp">
        <pc:chgData name="Löfberg Emmi" userId="S::emmi.lofberg@edu.lahti.fi::0e782d23-c364-4309-a450-098cf670bfb2" providerId="AD" clId="Web-{32FDE599-D9AC-408E-A308-536D1C5A43F2}" dt="2025-02-04T08:53:39.800" v="74" actId="20577"/>
        <pc:sldMkLst>
          <pc:docMk/>
          <pc:sldMk cId="419466983" sldId="285"/>
        </pc:sldMkLst>
        <pc:spChg chg="mod">
          <ac:chgData name="Löfberg Emmi" userId="S::emmi.lofberg@edu.lahti.fi::0e782d23-c364-4309-a450-098cf670bfb2" providerId="AD" clId="Web-{32FDE599-D9AC-408E-A308-536D1C5A43F2}" dt="2025-02-04T08:53:39.800" v="74" actId="20577"/>
          <ac:spMkLst>
            <pc:docMk/>
            <pc:sldMk cId="419466983" sldId="285"/>
            <ac:spMk id="3" creationId="{B1E16193-3279-B5B6-F3CF-8105DA425EC6}"/>
          </ac:spMkLst>
        </pc:spChg>
      </pc:sldChg>
      <pc:sldChg chg="addSp delSp modSp new">
        <pc:chgData name="Löfberg Emmi" userId="S::emmi.lofberg@edu.lahti.fi::0e782d23-c364-4309-a450-098cf670bfb2" providerId="AD" clId="Web-{32FDE599-D9AC-408E-A308-536D1C5A43F2}" dt="2025-02-04T08:57:26.368" v="101" actId="20577"/>
        <pc:sldMkLst>
          <pc:docMk/>
          <pc:sldMk cId="1435402281" sldId="314"/>
        </pc:sldMkLst>
        <pc:spChg chg="mod">
          <ac:chgData name="Löfberg Emmi" userId="S::emmi.lofberg@edu.lahti.fi::0e782d23-c364-4309-a450-098cf670bfb2" providerId="AD" clId="Web-{32FDE599-D9AC-408E-A308-536D1C5A43F2}" dt="2025-02-04T08:55:56.178" v="91" actId="20577"/>
          <ac:spMkLst>
            <pc:docMk/>
            <pc:sldMk cId="1435402281" sldId="314"/>
            <ac:spMk id="2" creationId="{26B016BA-44C4-218A-4D3A-94C17F683579}"/>
          </ac:spMkLst>
        </pc:spChg>
        <pc:spChg chg="add del mod">
          <ac:chgData name="Löfberg Emmi" userId="S::emmi.lofberg@edu.lahti.fi::0e782d23-c364-4309-a450-098cf670bfb2" providerId="AD" clId="Web-{32FDE599-D9AC-408E-A308-536D1C5A43F2}" dt="2025-02-04T08:57:26.368" v="101" actId="20577"/>
          <ac:spMkLst>
            <pc:docMk/>
            <pc:sldMk cId="1435402281" sldId="314"/>
            <ac:spMk id="3" creationId="{35404877-4E03-AA80-A8E9-9204AFF9BA18}"/>
          </ac:spMkLst>
        </pc:spChg>
        <pc:picChg chg="add mod ord">
          <ac:chgData name="Löfberg Emmi" userId="S::emmi.lofberg@edu.lahti.fi::0e782d23-c364-4309-a450-098cf670bfb2" providerId="AD" clId="Web-{32FDE599-D9AC-408E-A308-536D1C5A43F2}" dt="2025-02-04T08:56:58.820" v="98" actId="1076"/>
          <ac:picMkLst>
            <pc:docMk/>
            <pc:sldMk cId="1435402281" sldId="314"/>
            <ac:picMk id="7" creationId="{CB0B6E51-48CD-FBB3-03F5-F3BFAA6F939B}"/>
          </ac:picMkLst>
        </pc:picChg>
      </pc:sldChg>
      <pc:sldChg chg="modSp add ord replId">
        <pc:chgData name="Löfberg Emmi" userId="S::emmi.lofberg@edu.lahti.fi::0e782d23-c364-4309-a450-098cf670bfb2" providerId="AD" clId="Web-{32FDE599-D9AC-408E-A308-536D1C5A43F2}" dt="2025-02-04T08:59:56.309" v="125" actId="20577"/>
        <pc:sldMkLst>
          <pc:docMk/>
          <pc:sldMk cId="2581848388" sldId="315"/>
        </pc:sldMkLst>
        <pc:spChg chg="mod">
          <ac:chgData name="Löfberg Emmi" userId="S::emmi.lofberg@edu.lahti.fi::0e782d23-c364-4309-a450-098cf670bfb2" providerId="AD" clId="Web-{32FDE599-D9AC-408E-A308-536D1C5A43F2}" dt="2025-02-04T08:59:27.089" v="119" actId="20577"/>
          <ac:spMkLst>
            <pc:docMk/>
            <pc:sldMk cId="2581848388" sldId="315"/>
            <ac:spMk id="2" creationId="{779D95B5-BFD8-2719-A8E9-E065B52A9A62}"/>
          </ac:spMkLst>
        </pc:spChg>
        <pc:spChg chg="mod">
          <ac:chgData name="Löfberg Emmi" userId="S::emmi.lofberg@edu.lahti.fi::0e782d23-c364-4309-a450-098cf670bfb2" providerId="AD" clId="Web-{32FDE599-D9AC-408E-A308-536D1C5A43F2}" dt="2025-02-04T08:59:56.309" v="125" actId="20577"/>
          <ac:spMkLst>
            <pc:docMk/>
            <pc:sldMk cId="2581848388" sldId="315"/>
            <ac:spMk id="3" creationId="{16AB72C8-FF31-4952-C09D-0FDA94685BCB}"/>
          </ac:spMkLst>
        </pc:spChg>
      </pc:sldChg>
    </pc:docChg>
  </pc:docChgLst>
  <pc:docChgLst>
    <pc:chgData name="Raitanen Tuija" userId="S::tuija.raitanen@edu.lahti.fi::3783774c-46f3-4593-8d2f-ad43da1ed731" providerId="AD" clId="Web-{390788FD-3C3A-4274-B9FE-77C8D2270311}"/>
    <pc:docChg chg="modSld">
      <pc:chgData name="Raitanen Tuija" userId="S::tuija.raitanen@edu.lahti.fi::3783774c-46f3-4593-8d2f-ad43da1ed731" providerId="AD" clId="Web-{390788FD-3C3A-4274-B9FE-77C8D2270311}" dt="2024-03-06T11:47:11.208" v="0"/>
      <pc:docMkLst>
        <pc:docMk/>
      </pc:docMkLst>
      <pc:sldChg chg="addSp">
        <pc:chgData name="Raitanen Tuija" userId="S::tuija.raitanen@edu.lahti.fi::3783774c-46f3-4593-8d2f-ad43da1ed731" providerId="AD" clId="Web-{390788FD-3C3A-4274-B9FE-77C8D2270311}" dt="2024-03-06T11:47:11.208" v="0"/>
        <pc:sldMkLst>
          <pc:docMk/>
          <pc:sldMk cId="1931834526" sldId="312"/>
        </pc:sldMkLst>
      </pc:sldChg>
    </pc:docChg>
  </pc:docChgLst>
  <pc:docChgLst>
    <pc:chgData name="Myötyri Tiina" userId="76531b84-6746-4a30-a04e-eadedc6ab8bf" providerId="ADAL" clId="{6C827DE2-1A93-2A41-B51F-FDC57494A106}"/>
    <pc:docChg chg="undo custSel modSld">
      <pc:chgData name="Myötyri Tiina" userId="76531b84-6746-4a30-a04e-eadedc6ab8bf" providerId="ADAL" clId="{6C827DE2-1A93-2A41-B51F-FDC57494A106}" dt="2024-01-25T15:00:27.765" v="123" actId="20577"/>
      <pc:docMkLst>
        <pc:docMk/>
      </pc:docMkLst>
      <pc:sldChg chg="modSp mod">
        <pc:chgData name="Myötyri Tiina" userId="76531b84-6746-4a30-a04e-eadedc6ab8bf" providerId="ADAL" clId="{6C827DE2-1A93-2A41-B51F-FDC57494A106}" dt="2024-01-25T14:58:51.170" v="77" actId="20577"/>
        <pc:sldMkLst>
          <pc:docMk/>
          <pc:sldMk cId="3104763508" sldId="287"/>
        </pc:sldMkLst>
      </pc:sldChg>
      <pc:sldChg chg="modSp mod">
        <pc:chgData name="Myötyri Tiina" userId="76531b84-6746-4a30-a04e-eadedc6ab8bf" providerId="ADAL" clId="{6C827DE2-1A93-2A41-B51F-FDC57494A106}" dt="2024-01-25T14:57:31.945" v="14" actId="5793"/>
        <pc:sldMkLst>
          <pc:docMk/>
          <pc:sldMk cId="3573274177" sldId="288"/>
        </pc:sldMkLst>
      </pc:sldChg>
      <pc:sldChg chg="modSp mod">
        <pc:chgData name="Myötyri Tiina" userId="76531b84-6746-4a30-a04e-eadedc6ab8bf" providerId="ADAL" clId="{6C827DE2-1A93-2A41-B51F-FDC57494A106}" dt="2024-01-25T14:57:48.395" v="20" actId="5793"/>
        <pc:sldMkLst>
          <pc:docMk/>
          <pc:sldMk cId="3566167617" sldId="289"/>
        </pc:sldMkLst>
      </pc:sldChg>
      <pc:sldChg chg="delSp modSp mod">
        <pc:chgData name="Myötyri Tiina" userId="76531b84-6746-4a30-a04e-eadedc6ab8bf" providerId="ADAL" clId="{6C827DE2-1A93-2A41-B51F-FDC57494A106}" dt="2024-01-25T15:00:27.765" v="123" actId="20577"/>
        <pc:sldMkLst>
          <pc:docMk/>
          <pc:sldMk cId="3778493012" sldId="290"/>
        </pc:sldMkLst>
      </pc:sldChg>
      <pc:sldChg chg="modSp mod">
        <pc:chgData name="Myötyri Tiina" userId="76531b84-6746-4a30-a04e-eadedc6ab8bf" providerId="ADAL" clId="{6C827DE2-1A93-2A41-B51F-FDC57494A106}" dt="2024-01-25T14:58:04.885" v="23" actId="5793"/>
        <pc:sldMkLst>
          <pc:docMk/>
          <pc:sldMk cId="739469666" sldId="291"/>
        </pc:sldMkLst>
      </pc:sldChg>
    </pc:docChg>
  </pc:docChgLst>
  <pc:docChgLst>
    <pc:chgData name="Lustig Kirsi" userId="S::kirsi.lustig@edu.lahti.fi::65888dcd-64a8-4c3d-99ec-ef65fb071cd8" providerId="AD" clId="Web-{72DE2036-979B-4EE0-8981-C019D4DBF4AB}"/>
    <pc:docChg chg="addSld modSld">
      <pc:chgData name="Lustig Kirsi" userId="S::kirsi.lustig@edu.lahti.fi::65888dcd-64a8-4c3d-99ec-ef65fb071cd8" providerId="AD" clId="Web-{72DE2036-979B-4EE0-8981-C019D4DBF4AB}" dt="2024-01-19T19:07:47.267" v="88" actId="20577"/>
      <pc:docMkLst>
        <pc:docMk/>
      </pc:docMkLst>
      <pc:sldChg chg="addSp delSp modSp add mod setBg">
        <pc:chgData name="Lustig Kirsi" userId="S::kirsi.lustig@edu.lahti.fi::65888dcd-64a8-4c3d-99ec-ef65fb071cd8" providerId="AD" clId="Web-{72DE2036-979B-4EE0-8981-C019D4DBF4AB}" dt="2024-01-19T19:07:47.267" v="88" actId="20577"/>
        <pc:sldMkLst>
          <pc:docMk/>
          <pc:sldMk cId="682038810" sldId="275"/>
        </pc:sldMkLst>
      </pc:sldChg>
      <pc:sldChg chg="modSp">
        <pc:chgData name="Lustig Kirsi" userId="S::kirsi.lustig@edu.lahti.fi::65888dcd-64a8-4c3d-99ec-ef65fb071cd8" providerId="AD" clId="Web-{72DE2036-979B-4EE0-8981-C019D4DBF4AB}" dt="2024-01-19T19:03:00.585" v="42" actId="20577"/>
        <pc:sldMkLst>
          <pc:docMk/>
          <pc:sldMk cId="2803552356" sldId="278"/>
        </pc:sldMkLst>
      </pc:sldChg>
    </pc:docChg>
  </pc:docChgLst>
  <pc:docChgLst>
    <pc:chgData name="Lustig Kirsi" userId="S::kirsi.lustig@edu.lahti.fi::65888dcd-64a8-4c3d-99ec-ef65fb071cd8" providerId="AD" clId="Web-{C892A556-ACEF-4835-B61A-2097F7BB764D}"/>
    <pc:docChg chg="addSld modSld">
      <pc:chgData name="Lustig Kirsi" userId="S::kirsi.lustig@edu.lahti.fi::65888dcd-64a8-4c3d-99ec-ef65fb071cd8" providerId="AD" clId="Web-{C892A556-ACEF-4835-B61A-2097F7BB764D}" dt="2024-01-19T19:00:23.759" v="62" actId="1076"/>
      <pc:docMkLst>
        <pc:docMk/>
      </pc:docMkLst>
      <pc:sldChg chg="addSp delSp modSp add">
        <pc:chgData name="Lustig Kirsi" userId="S::kirsi.lustig@edu.lahti.fi::65888dcd-64a8-4c3d-99ec-ef65fb071cd8" providerId="AD" clId="Web-{C892A556-ACEF-4835-B61A-2097F7BB764D}" dt="2024-01-19T19:00:23.759" v="62" actId="1076"/>
        <pc:sldMkLst>
          <pc:docMk/>
          <pc:sldMk cId="1243994761" sldId="271"/>
        </pc:sldMkLst>
      </pc:sldChg>
      <pc:sldMasterChg chg="addSldLayout">
        <pc:chgData name="Lustig Kirsi" userId="S::kirsi.lustig@edu.lahti.fi::65888dcd-64a8-4c3d-99ec-ef65fb071cd8" providerId="AD" clId="Web-{C892A556-ACEF-4835-B61A-2097F7BB764D}" dt="2024-01-19T18:57:39.847" v="0"/>
        <pc:sldMasterMkLst>
          <pc:docMk/>
          <pc:sldMasterMk cId="4203154310" sldId="2147483648"/>
        </pc:sldMasterMkLst>
        <pc:sldLayoutChg chg="add">
          <pc:chgData name="Lustig Kirsi" userId="S::kirsi.lustig@edu.lahti.fi::65888dcd-64a8-4c3d-99ec-ef65fb071cd8" providerId="AD" clId="Web-{C892A556-ACEF-4835-B61A-2097F7BB764D}" dt="2024-01-19T18:57:39.847" v="0"/>
          <pc:sldLayoutMkLst>
            <pc:docMk/>
            <pc:sldMasterMk cId="4203154310" sldId="2147483648"/>
            <pc:sldLayoutMk cId="2969003696" sldId="2147483683"/>
          </pc:sldLayoutMkLst>
        </pc:sldLayoutChg>
      </pc:sldMasterChg>
    </pc:docChg>
  </pc:docChgLst>
  <pc:docChgLst>
    <pc:chgData name="Herkepeus Tuula" userId="S::tuula.herkepeus@edu.lahti.fi::3f9d60b0-7f73-4eaa-986b-9f74bd0f3fad" providerId="AD" clId="Web-{F603355E-28F0-8162-6A4C-EE6CF938158F}"/>
    <pc:docChg chg="modSld">
      <pc:chgData name="Herkepeus Tuula" userId="S::tuula.herkepeus@edu.lahti.fi::3f9d60b0-7f73-4eaa-986b-9f74bd0f3fad" providerId="AD" clId="Web-{F603355E-28F0-8162-6A4C-EE6CF938158F}" dt="2024-02-06T08:09:36.655" v="6" actId="20577"/>
      <pc:docMkLst>
        <pc:docMk/>
      </pc:docMkLst>
      <pc:sldChg chg="modSp">
        <pc:chgData name="Herkepeus Tuula" userId="S::tuula.herkepeus@edu.lahti.fi::3f9d60b0-7f73-4eaa-986b-9f74bd0f3fad" providerId="AD" clId="Web-{F603355E-28F0-8162-6A4C-EE6CF938158F}" dt="2024-02-06T08:09:36.655" v="6" actId="20577"/>
        <pc:sldMkLst>
          <pc:docMk/>
          <pc:sldMk cId="2803552356" sldId="278"/>
        </pc:sldMkLst>
      </pc:sldChg>
      <pc:sldChg chg="modSp">
        <pc:chgData name="Herkepeus Tuula" userId="S::tuula.herkepeus@edu.lahti.fi::3f9d60b0-7f73-4eaa-986b-9f74bd0f3fad" providerId="AD" clId="Web-{F603355E-28F0-8162-6A4C-EE6CF938158F}" dt="2024-02-06T08:09:12.311" v="4" actId="20577"/>
        <pc:sldMkLst>
          <pc:docMk/>
          <pc:sldMk cId="719579245" sldId="282"/>
        </pc:sldMkLst>
      </pc:sldChg>
    </pc:docChg>
  </pc:docChgLst>
  <pc:docChgLst>
    <pc:chgData name="Löfberg Emmi" userId="S::emmi.lofberg@edu.lahti.fi::0e782d23-c364-4309-a450-098cf670bfb2" providerId="AD" clId="Web-{48AD9B88-1C5B-54BF-FA69-4CA65FF1CBF4}"/>
    <pc:docChg chg="modSld">
      <pc:chgData name="Löfberg Emmi" userId="S::emmi.lofberg@edu.lahti.fi::0e782d23-c364-4309-a450-098cf670bfb2" providerId="AD" clId="Web-{48AD9B88-1C5B-54BF-FA69-4CA65FF1CBF4}" dt="2024-01-22T10:55:44.012" v="16" actId="20577"/>
      <pc:docMkLst>
        <pc:docMk/>
      </pc:docMkLst>
      <pc:sldChg chg="modSp">
        <pc:chgData name="Löfberg Emmi" userId="S::emmi.lofberg@edu.lahti.fi::0e782d23-c364-4309-a450-098cf670bfb2" providerId="AD" clId="Web-{48AD9B88-1C5B-54BF-FA69-4CA65FF1CBF4}" dt="2024-01-22T10:55:44.012" v="16" actId="20577"/>
        <pc:sldMkLst>
          <pc:docMk/>
          <pc:sldMk cId="2314889249" sldId="277"/>
        </pc:sldMkLst>
      </pc:sldChg>
    </pc:docChg>
  </pc:docChgLst>
  <pc:docChgLst>
    <pc:chgData name="Myötyri Tiina" userId="S::tiina.myotyri@edu.lahti.fi::76531b84-6746-4a30-a04e-eadedc6ab8bf" providerId="AD" clId="Web-{EE14F832-65BC-41D2-89DA-A427AEB3C607}"/>
    <pc:docChg chg="modSld sldOrd">
      <pc:chgData name="Myötyri Tiina" userId="S::tiina.myotyri@edu.lahti.fi::76531b84-6746-4a30-a04e-eadedc6ab8bf" providerId="AD" clId="Web-{EE14F832-65BC-41D2-89DA-A427AEB3C607}" dt="2024-02-10T10:38:54.578" v="16" actId="20577"/>
      <pc:docMkLst>
        <pc:docMk/>
      </pc:docMkLst>
      <pc:sldChg chg="ord">
        <pc:chgData name="Myötyri Tiina" userId="S::tiina.myotyri@edu.lahti.fi::76531b84-6746-4a30-a04e-eadedc6ab8bf" providerId="AD" clId="Web-{EE14F832-65BC-41D2-89DA-A427AEB3C607}" dt="2024-02-10T10:38:07.748" v="6"/>
        <pc:sldMkLst>
          <pc:docMk/>
          <pc:sldMk cId="3566167617" sldId="289"/>
        </pc:sldMkLst>
      </pc:sldChg>
      <pc:sldChg chg="modSp ord">
        <pc:chgData name="Myötyri Tiina" userId="S::tiina.myotyri@edu.lahti.fi::76531b84-6746-4a30-a04e-eadedc6ab8bf" providerId="AD" clId="Web-{EE14F832-65BC-41D2-89DA-A427AEB3C607}" dt="2024-02-10T10:38:54.578" v="16" actId="20577"/>
        <pc:sldMkLst>
          <pc:docMk/>
          <pc:sldMk cId="3778493012" sldId="290"/>
        </pc:sldMkLst>
      </pc:sldChg>
    </pc:docChg>
  </pc:docChgLst>
  <pc:docChgLst>
    <pc:chgData name="Myötyri Tiina" userId="S::tiina.myotyri@edu.lahti.fi::76531b84-6746-4a30-a04e-eadedc6ab8bf" providerId="AD" clId="Web-{62BB8A9A-B0F2-AC1C-5B60-8245EA4E5041}"/>
    <pc:docChg chg="addSld modSld">
      <pc:chgData name="Myötyri Tiina" userId="S::tiina.myotyri@edu.lahti.fi::76531b84-6746-4a30-a04e-eadedc6ab8bf" providerId="AD" clId="Web-{62BB8A9A-B0F2-AC1C-5B60-8245EA4E5041}" dt="2024-01-25T08:15:11.982" v="407" actId="20577"/>
      <pc:docMkLst>
        <pc:docMk/>
      </pc:docMkLst>
      <pc:sldChg chg="modSp">
        <pc:chgData name="Myötyri Tiina" userId="S::tiina.myotyri@edu.lahti.fi::76531b84-6746-4a30-a04e-eadedc6ab8bf" providerId="AD" clId="Web-{62BB8A9A-B0F2-AC1C-5B60-8245EA4E5041}" dt="2024-01-25T07:39:35.636" v="87" actId="20577"/>
        <pc:sldMkLst>
          <pc:docMk/>
          <pc:sldMk cId="353896486" sldId="265"/>
        </pc:sldMkLst>
      </pc:sldChg>
      <pc:sldChg chg="modSp">
        <pc:chgData name="Myötyri Tiina" userId="S::tiina.myotyri@edu.lahti.fi::76531b84-6746-4a30-a04e-eadedc6ab8bf" providerId="AD" clId="Web-{62BB8A9A-B0F2-AC1C-5B60-8245EA4E5041}" dt="2024-01-25T07:38:13.697" v="76" actId="20577"/>
        <pc:sldMkLst>
          <pc:docMk/>
          <pc:sldMk cId="2314889249" sldId="277"/>
        </pc:sldMkLst>
      </pc:sldChg>
      <pc:sldChg chg="addSp delSp modSp new">
        <pc:chgData name="Myötyri Tiina" userId="S::tiina.myotyri@edu.lahti.fi::76531b84-6746-4a30-a04e-eadedc6ab8bf" providerId="AD" clId="Web-{62BB8A9A-B0F2-AC1C-5B60-8245EA4E5041}" dt="2024-01-25T07:44:27.598" v="133" actId="20577"/>
        <pc:sldMkLst>
          <pc:docMk/>
          <pc:sldMk cId="3104763508" sldId="287"/>
        </pc:sldMkLst>
      </pc:sldChg>
      <pc:sldChg chg="addSp delSp modSp new">
        <pc:chgData name="Myötyri Tiina" userId="S::tiina.myotyri@edu.lahti.fi::76531b84-6746-4a30-a04e-eadedc6ab8bf" providerId="AD" clId="Web-{62BB8A9A-B0F2-AC1C-5B60-8245EA4E5041}" dt="2024-01-25T07:45:28.335" v="145"/>
        <pc:sldMkLst>
          <pc:docMk/>
          <pc:sldMk cId="3573274177" sldId="288"/>
        </pc:sldMkLst>
      </pc:sldChg>
      <pc:sldChg chg="addSp delSp modSp new">
        <pc:chgData name="Myötyri Tiina" userId="S::tiina.myotyri@edu.lahti.fi::76531b84-6746-4a30-a04e-eadedc6ab8bf" providerId="AD" clId="Web-{62BB8A9A-B0F2-AC1C-5B60-8245EA4E5041}" dt="2024-01-25T07:47:48.089" v="154"/>
        <pc:sldMkLst>
          <pc:docMk/>
          <pc:sldMk cId="3566167617" sldId="289"/>
        </pc:sldMkLst>
      </pc:sldChg>
      <pc:sldChg chg="addSp delSp modSp new">
        <pc:chgData name="Myötyri Tiina" userId="S::tiina.myotyri@edu.lahti.fi::76531b84-6746-4a30-a04e-eadedc6ab8bf" providerId="AD" clId="Web-{62BB8A9A-B0F2-AC1C-5B60-8245EA4E5041}" dt="2024-01-25T08:15:11.982" v="407" actId="20577"/>
        <pc:sldMkLst>
          <pc:docMk/>
          <pc:sldMk cId="3778493012" sldId="290"/>
        </pc:sldMkLst>
      </pc:sldChg>
      <pc:sldChg chg="addSp delSp modSp new">
        <pc:chgData name="Myötyri Tiina" userId="S::tiina.myotyri@edu.lahti.fi::76531b84-6746-4a30-a04e-eadedc6ab8bf" providerId="AD" clId="Web-{62BB8A9A-B0F2-AC1C-5B60-8245EA4E5041}" dt="2024-01-25T07:54:25.163" v="190"/>
        <pc:sldMkLst>
          <pc:docMk/>
          <pc:sldMk cId="739469666" sldId="29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C4A530-4FA5-46E9-B0AE-8A146F1F330F}" type="datetimeFigureOut">
              <a:rPr lang="fi-FI" smtClean="0"/>
              <a:t>17.2.2025</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5809C8-F675-4BEC-9F30-249CDE4BE426}" type="slidenum">
              <a:rPr lang="fi-FI" smtClean="0"/>
              <a:t>‹#›</a:t>
            </a:fld>
            <a:endParaRPr lang="fi-FI"/>
          </a:p>
        </p:txBody>
      </p:sp>
    </p:spTree>
    <p:extLst>
      <p:ext uri="{BB962C8B-B14F-4D97-AF65-F5344CB8AC3E}">
        <p14:creationId xmlns:p14="http://schemas.microsoft.com/office/powerpoint/2010/main" val="2186014500"/>
      </p:ext>
    </p:extLst>
  </p:cSld>
  <p:clrMap bg1="lt1" tx1="dk1" bg2="lt2" tx2="dk2" accent1="accent1" accent2="accent2" accent3="accent3" accent4="accent4" accent5="accent5" accent6="accent6" hlink="hlink" folHlink="folHlink"/>
  <p:notesStyle>
    <a:lvl1pPr marL="0" algn="l" defTabSz="1828709" rtl="0" eaLnBrk="1" latinLnBrk="0" hangingPunct="1">
      <a:defRPr sz="2400" kern="1200">
        <a:solidFill>
          <a:schemeClr val="tx1"/>
        </a:solidFill>
        <a:latin typeface="+mn-lt"/>
        <a:ea typeface="+mn-ea"/>
        <a:cs typeface="+mn-cs"/>
      </a:defRPr>
    </a:lvl1pPr>
    <a:lvl2pPr marL="914354" algn="l" defTabSz="1828709" rtl="0" eaLnBrk="1" latinLnBrk="0" hangingPunct="1">
      <a:defRPr sz="2400" kern="1200">
        <a:solidFill>
          <a:schemeClr val="tx1"/>
        </a:solidFill>
        <a:latin typeface="+mn-lt"/>
        <a:ea typeface="+mn-ea"/>
        <a:cs typeface="+mn-cs"/>
      </a:defRPr>
    </a:lvl2pPr>
    <a:lvl3pPr marL="1828709" algn="l" defTabSz="1828709" rtl="0" eaLnBrk="1" latinLnBrk="0" hangingPunct="1">
      <a:defRPr sz="2400" kern="1200">
        <a:solidFill>
          <a:schemeClr val="tx1"/>
        </a:solidFill>
        <a:latin typeface="+mn-lt"/>
        <a:ea typeface="+mn-ea"/>
        <a:cs typeface="+mn-cs"/>
      </a:defRPr>
    </a:lvl3pPr>
    <a:lvl4pPr marL="2743063" algn="l" defTabSz="1828709" rtl="0" eaLnBrk="1" latinLnBrk="0" hangingPunct="1">
      <a:defRPr sz="2400" kern="1200">
        <a:solidFill>
          <a:schemeClr val="tx1"/>
        </a:solidFill>
        <a:latin typeface="+mn-lt"/>
        <a:ea typeface="+mn-ea"/>
        <a:cs typeface="+mn-cs"/>
      </a:defRPr>
    </a:lvl4pPr>
    <a:lvl5pPr marL="3657417" algn="l" defTabSz="1828709" rtl="0" eaLnBrk="1" latinLnBrk="0" hangingPunct="1">
      <a:defRPr sz="2400" kern="1200">
        <a:solidFill>
          <a:schemeClr val="tx1"/>
        </a:solidFill>
        <a:latin typeface="+mn-lt"/>
        <a:ea typeface="+mn-ea"/>
        <a:cs typeface="+mn-cs"/>
      </a:defRPr>
    </a:lvl5pPr>
    <a:lvl6pPr marL="4571771" algn="l" defTabSz="1828709" rtl="0" eaLnBrk="1" latinLnBrk="0" hangingPunct="1">
      <a:defRPr sz="2400" kern="1200">
        <a:solidFill>
          <a:schemeClr val="tx1"/>
        </a:solidFill>
        <a:latin typeface="+mn-lt"/>
        <a:ea typeface="+mn-ea"/>
        <a:cs typeface="+mn-cs"/>
      </a:defRPr>
    </a:lvl6pPr>
    <a:lvl7pPr marL="5486126" algn="l" defTabSz="1828709" rtl="0" eaLnBrk="1" latinLnBrk="0" hangingPunct="1">
      <a:defRPr sz="2400" kern="1200">
        <a:solidFill>
          <a:schemeClr val="tx1"/>
        </a:solidFill>
        <a:latin typeface="+mn-lt"/>
        <a:ea typeface="+mn-ea"/>
        <a:cs typeface="+mn-cs"/>
      </a:defRPr>
    </a:lvl7pPr>
    <a:lvl8pPr marL="6400480" algn="l" defTabSz="1828709" rtl="0" eaLnBrk="1" latinLnBrk="0" hangingPunct="1">
      <a:defRPr sz="2400" kern="1200">
        <a:solidFill>
          <a:schemeClr val="tx1"/>
        </a:solidFill>
        <a:latin typeface="+mn-lt"/>
        <a:ea typeface="+mn-ea"/>
        <a:cs typeface="+mn-cs"/>
      </a:defRPr>
    </a:lvl8pPr>
    <a:lvl9pPr marL="7314834" algn="l" defTabSz="1828709" rtl="0" eaLnBrk="1" latinLnBrk="0" hangingPunct="1">
      <a:defRPr sz="24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tsikkodia">
    <p:bg>
      <p:bgPr>
        <a:solidFill>
          <a:srgbClr val="004F7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1216550" y="4015588"/>
            <a:ext cx="20118062" cy="3780000"/>
          </a:xfrm>
        </p:spPr>
        <p:txBody>
          <a:bodyPr anchor="t" anchorCtr="0"/>
          <a:lstStyle>
            <a:lvl1pPr algn="l">
              <a:lnSpc>
                <a:spcPct val="80000"/>
              </a:lnSpc>
              <a:defRPr sz="15600" i="1" spc="-390" baseline="0">
                <a:solidFill>
                  <a:schemeClr val="bg1"/>
                </a:solidFill>
              </a:defRPr>
            </a:lvl1pPr>
          </a:lstStyle>
          <a:p>
            <a:r>
              <a:rPr lang="fi-FI"/>
              <a:t>Muokkaa ots. perustyyl. napsautt.</a:t>
            </a:r>
            <a:endParaRPr lang="en-GB"/>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1216550" y="7955549"/>
            <a:ext cx="20118062" cy="2369490"/>
          </a:xfrm>
        </p:spPr>
        <p:txBody>
          <a:bodyPr/>
          <a:lstStyle>
            <a:lvl1pPr marL="0" indent="0" algn="l">
              <a:spcBef>
                <a:spcPts val="0"/>
              </a:spcBef>
              <a:buNone/>
              <a:defRPr sz="5600" spc="-17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GB"/>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a:xfrm>
            <a:off x="1216550" y="11901462"/>
            <a:ext cx="10336695" cy="569632"/>
          </a:xfrm>
        </p:spPr>
        <p:txBody>
          <a:bodyPr/>
          <a:lstStyle>
            <a:lvl1pPr algn="l">
              <a:defRPr sz="3100" spc="90" baseline="0">
                <a:solidFill>
                  <a:schemeClr val="bg1"/>
                </a:solidFill>
              </a:defRPr>
            </a:lvl1pPr>
          </a:lstStyle>
          <a:p>
            <a:fld id="{0DB9C281-D145-4239-893C-911D8D6D65AF}" type="datetime1">
              <a:rPr lang="fi-FI" smtClean="0"/>
              <a:t>17.2.2025</a:t>
            </a:fld>
            <a:endParaRPr lang="fi-FI"/>
          </a:p>
        </p:txBody>
      </p:sp>
      <p:sp>
        <p:nvSpPr>
          <p:cNvPr id="10" name="Tekstin paikkamerkki 9">
            <a:extLst>
              <a:ext uri="{FF2B5EF4-FFF2-40B4-BE49-F238E27FC236}">
                <a16:creationId xmlns:a16="http://schemas.microsoft.com/office/drawing/2014/main" id="{AD2D1385-FF95-C988-46AA-C06647F69526}"/>
              </a:ext>
            </a:extLst>
          </p:cNvPr>
          <p:cNvSpPr>
            <a:spLocks noGrp="1"/>
          </p:cNvSpPr>
          <p:nvPr>
            <p:ph type="body" sz="quarter" idx="11"/>
          </p:nvPr>
        </p:nvSpPr>
        <p:spPr>
          <a:xfrm>
            <a:off x="12769795" y="11879790"/>
            <a:ext cx="10336695" cy="612775"/>
          </a:xfrm>
        </p:spPr>
        <p:txBody>
          <a:bodyPr anchor="ctr" anchorCtr="0"/>
          <a:lstStyle>
            <a:lvl1pPr marL="0" indent="0" algn="r">
              <a:spcBef>
                <a:spcPts val="0"/>
              </a:spcBef>
              <a:buNone/>
              <a:defRPr sz="3100" spc="90" baseline="0">
                <a:solidFill>
                  <a:schemeClr val="bg1"/>
                </a:solidFill>
              </a:defRPr>
            </a:lvl1pPr>
          </a:lstStyle>
          <a:p>
            <a:pPr lvl="0"/>
            <a:r>
              <a:rPr lang="fi-FI"/>
              <a:t>Muokkaa tekstin perustyylejä napsauttamalla</a:t>
            </a:r>
          </a:p>
        </p:txBody>
      </p:sp>
      <p:pic>
        <p:nvPicPr>
          <p:cNvPr id="6" name="Kuva 5">
            <a:extLst>
              <a:ext uri="{FF2B5EF4-FFF2-40B4-BE49-F238E27FC236}">
                <a16:creationId xmlns:a16="http://schemas.microsoft.com/office/drawing/2014/main" id="{FB218A16-1729-334F-6B69-992836AA160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84837" y="1292720"/>
            <a:ext cx="2472763" cy="876588"/>
          </a:xfrm>
          <a:prstGeom prst="rect">
            <a:avLst/>
          </a:prstGeom>
        </p:spPr>
      </p:pic>
    </p:spTree>
    <p:extLst>
      <p:ext uri="{BB962C8B-B14F-4D97-AF65-F5344CB8AC3E}">
        <p14:creationId xmlns:p14="http://schemas.microsoft.com/office/powerpoint/2010/main" val="2985769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uvatekstillinen kuva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1246095" y="1530314"/>
            <a:ext cx="10101610" cy="1999270"/>
          </a:xfrm>
        </p:spPr>
        <p:txBody>
          <a:bodyPr/>
          <a:lstStyle/>
          <a:p>
            <a:r>
              <a:rPr lang="fi-FI"/>
              <a:t>Muokkaa ots. perustyyl. napsautt.</a:t>
            </a:r>
            <a:endParaRPr lang="en-GB"/>
          </a:p>
        </p:txBody>
      </p:sp>
      <p:sp>
        <p:nvSpPr>
          <p:cNvPr id="4" name="Text Placeholder 2">
            <a:extLst>
              <a:ext uri="{FF2B5EF4-FFF2-40B4-BE49-F238E27FC236}">
                <a16:creationId xmlns:a16="http://schemas.microsoft.com/office/drawing/2014/main" id="{48DF5D82-D002-42DB-D8A9-64082B64FA1C}"/>
              </a:ext>
            </a:extLst>
          </p:cNvPr>
          <p:cNvSpPr>
            <a:spLocks noGrp="1"/>
          </p:cNvSpPr>
          <p:nvPr>
            <p:ph type="body" idx="13"/>
          </p:nvPr>
        </p:nvSpPr>
        <p:spPr>
          <a:xfrm>
            <a:off x="1246094" y="3821832"/>
            <a:ext cx="10101610" cy="936000"/>
          </a:xfrm>
        </p:spPr>
        <p:txBody>
          <a:bodyPr anchor="t" anchorCtr="0"/>
          <a:lstStyle>
            <a:lvl1pPr marL="0" indent="0">
              <a:lnSpc>
                <a:spcPct val="90000"/>
              </a:lnSpc>
              <a:spcBef>
                <a:spcPts val="0"/>
              </a:spcBef>
              <a:buNone/>
              <a:defRPr sz="4000" b="1" spc="0"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1246094" y="4983480"/>
            <a:ext cx="10101610" cy="7058944"/>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18" name="Kuvan paikkamerkki 17">
            <a:extLst>
              <a:ext uri="{FF2B5EF4-FFF2-40B4-BE49-F238E27FC236}">
                <a16:creationId xmlns:a16="http://schemas.microsoft.com/office/drawing/2014/main" id="{B90455C4-0737-7723-85AF-FB5452AF04C4}"/>
              </a:ext>
            </a:extLst>
          </p:cNvPr>
          <p:cNvSpPr>
            <a:spLocks noGrp="1"/>
          </p:cNvSpPr>
          <p:nvPr>
            <p:ph type="pic" sz="quarter" idx="16"/>
          </p:nvPr>
        </p:nvSpPr>
        <p:spPr>
          <a:xfrm>
            <a:off x="11773590" y="-1"/>
            <a:ext cx="12608822" cy="12248960"/>
          </a:xfrm>
          <a:custGeom>
            <a:avLst/>
            <a:gdLst>
              <a:gd name="connsiteX0" fmla="*/ 0 w 12608822"/>
              <a:gd name="connsiteY0" fmla="*/ 0 h 12248960"/>
              <a:gd name="connsiteX1" fmla="*/ 12608822 w 12608822"/>
              <a:gd name="connsiteY1" fmla="*/ 0 h 12248960"/>
              <a:gd name="connsiteX2" fmla="*/ 12608822 w 12608822"/>
              <a:gd name="connsiteY2" fmla="*/ 1261872 h 12248960"/>
              <a:gd name="connsiteX3" fmla="*/ 12608822 w 12608822"/>
              <a:gd name="connsiteY3" fmla="*/ 8292353 h 12248960"/>
              <a:gd name="connsiteX4" fmla="*/ 12608822 w 12608822"/>
              <a:gd name="connsiteY4" fmla="*/ 12248960 h 12248960"/>
              <a:gd name="connsiteX5" fmla="*/ 1886688 w 12608822"/>
              <a:gd name="connsiteY5" fmla="*/ 12248960 h 12248960"/>
              <a:gd name="connsiteX6" fmla="*/ 454424 w 12608822"/>
              <a:gd name="connsiteY6" fmla="*/ 11836210 h 12248960"/>
              <a:gd name="connsiteX7" fmla="*/ 0 w 12608822"/>
              <a:gd name="connsiteY7" fmla="*/ 10588121 h 12248960"/>
              <a:gd name="connsiteX8" fmla="*/ 98 w 12608822"/>
              <a:gd name="connsiteY8" fmla="*/ 8292353 h 12248960"/>
              <a:gd name="connsiteX9" fmla="*/ 0 w 12608822"/>
              <a:gd name="connsiteY9" fmla="*/ 8292353 h 1224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08822" h="12248960">
                <a:moveTo>
                  <a:pt x="0" y="0"/>
                </a:moveTo>
                <a:lnTo>
                  <a:pt x="12608822" y="0"/>
                </a:lnTo>
                <a:lnTo>
                  <a:pt x="12608822" y="1261872"/>
                </a:lnTo>
                <a:lnTo>
                  <a:pt x="12608822" y="8292353"/>
                </a:lnTo>
                <a:lnTo>
                  <a:pt x="12608822" y="12248960"/>
                </a:lnTo>
                <a:lnTo>
                  <a:pt x="1886688" y="12248960"/>
                </a:lnTo>
                <a:cubicBezTo>
                  <a:pt x="969538" y="12237319"/>
                  <a:pt x="748234" y="12108255"/>
                  <a:pt x="454424" y="11836210"/>
                </a:cubicBezTo>
                <a:cubicBezTo>
                  <a:pt x="160614" y="11564165"/>
                  <a:pt x="5821" y="11132899"/>
                  <a:pt x="0" y="10588121"/>
                </a:cubicBezTo>
                <a:lnTo>
                  <a:pt x="98" y="8292353"/>
                </a:lnTo>
                <a:lnTo>
                  <a:pt x="0" y="8292353"/>
                </a:lnTo>
                <a:close/>
              </a:path>
            </a:pathLst>
          </a:custGeom>
          <a:noFill/>
        </p:spPr>
        <p:txBody>
          <a:bodyPr wrap="square" anchor="ctr" anchorCtr="0">
            <a:noAutofit/>
          </a:bodyPr>
          <a:lstStyle>
            <a:lvl1pPr marL="0" indent="0" algn="ctr">
              <a:buNone/>
              <a:defRPr sz="1800"/>
            </a:lvl1pPr>
          </a:lstStyle>
          <a:p>
            <a:r>
              <a:rPr lang="fi-FI"/>
              <a:t>Lisää kuva napsauttamalla kuvaketta</a:t>
            </a:r>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F5D78AB0-1E3E-4BE6-905A-ACD381D1CF8B}" type="datetime1">
              <a:rPr lang="fi-FI" smtClean="0"/>
              <a:t>17.2.2025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5" name="Kuva 4">
            <a:extLst>
              <a:ext uri="{FF2B5EF4-FFF2-40B4-BE49-F238E27FC236}">
                <a16:creationId xmlns:a16="http://schemas.microsoft.com/office/drawing/2014/main" id="{53031262-41D2-03E0-EF28-05F206CD08C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2398" y="12769727"/>
            <a:ext cx="1071927" cy="378160"/>
          </a:xfrm>
          <a:prstGeom prst="rect">
            <a:avLst/>
          </a:prstGeom>
        </p:spPr>
      </p:pic>
    </p:spTree>
    <p:extLst>
      <p:ext uri="{BB962C8B-B14F-4D97-AF65-F5344CB8AC3E}">
        <p14:creationId xmlns:p14="http://schemas.microsoft.com/office/powerpoint/2010/main" val="356434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san ylätunnis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1216550" y="1238370"/>
            <a:ext cx="20118062" cy="3780000"/>
          </a:xfrm>
        </p:spPr>
        <p:txBody>
          <a:bodyPr anchor="t" anchorCtr="0"/>
          <a:lstStyle>
            <a:lvl1pPr algn="l">
              <a:lnSpc>
                <a:spcPct val="80000"/>
              </a:lnSpc>
              <a:defRPr sz="15600" i="1" spc="-390" baseline="0"/>
            </a:lvl1pPr>
          </a:lstStyle>
          <a:p>
            <a:r>
              <a:rPr lang="fi-FI"/>
              <a:t>Muokkaa ots. perustyyl. napsautt.</a:t>
            </a:r>
            <a:endParaRPr lang="en-GB"/>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1216550" y="5018370"/>
            <a:ext cx="20118062" cy="2312110"/>
          </a:xfrm>
        </p:spPr>
        <p:txBody>
          <a:bodyPr/>
          <a:lstStyle>
            <a:lvl1pPr marL="0" indent="0" algn="l">
              <a:spcBef>
                <a:spcPts val="0"/>
              </a:spcBef>
              <a:buNone/>
              <a:defRPr sz="6000" spc="-17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GB"/>
          </a:p>
        </p:txBody>
      </p:sp>
      <p:sp>
        <p:nvSpPr>
          <p:cNvPr id="4" name="Päivämäärän paikkamerkki 3">
            <a:extLst>
              <a:ext uri="{FF2B5EF4-FFF2-40B4-BE49-F238E27FC236}">
                <a16:creationId xmlns:a16="http://schemas.microsoft.com/office/drawing/2014/main" id="{AFB2586E-1FC1-8E8C-9AE8-8471EFD6BD0E}"/>
              </a:ext>
            </a:extLst>
          </p:cNvPr>
          <p:cNvSpPr>
            <a:spLocks noGrp="1"/>
          </p:cNvSpPr>
          <p:nvPr>
            <p:ph type="dt" sz="half" idx="10"/>
          </p:nvPr>
        </p:nvSpPr>
        <p:spPr/>
        <p:txBody>
          <a:bodyPr/>
          <a:lstStyle/>
          <a:p>
            <a:fld id="{EAD47FB2-A781-446C-AD56-635E44593EDC}" type="datetime1">
              <a:rPr lang="fi-FI" smtClean="0"/>
              <a:t>17.2.2025</a:t>
            </a:fld>
            <a:endParaRPr lang="fi-FI"/>
          </a:p>
        </p:txBody>
      </p:sp>
      <p:sp>
        <p:nvSpPr>
          <p:cNvPr id="6" name="Alatunnisteen paikkamerkki 5">
            <a:extLst>
              <a:ext uri="{FF2B5EF4-FFF2-40B4-BE49-F238E27FC236}">
                <a16:creationId xmlns:a16="http://schemas.microsoft.com/office/drawing/2014/main" id="{EB9AB333-F64B-0A9C-5F13-E6920EFE6A1B}"/>
              </a:ext>
            </a:extLst>
          </p:cNvPr>
          <p:cNvSpPr>
            <a:spLocks noGrp="1"/>
          </p:cNvSpPr>
          <p:nvPr>
            <p:ph type="ftr" sz="quarter" idx="11"/>
          </p:nvPr>
        </p:nvSpPr>
        <p:spPr/>
        <p:txBody>
          <a:bodyPr/>
          <a:lstStyle/>
          <a:p>
            <a:endParaRPr lang="fi-FI"/>
          </a:p>
        </p:txBody>
      </p:sp>
      <p:sp>
        <p:nvSpPr>
          <p:cNvPr id="8" name="Dian numeron paikkamerkki 7">
            <a:extLst>
              <a:ext uri="{FF2B5EF4-FFF2-40B4-BE49-F238E27FC236}">
                <a16:creationId xmlns:a16="http://schemas.microsoft.com/office/drawing/2014/main" id="{72C2AFA9-6678-0464-EF3D-BEADC6B16E39}"/>
              </a:ext>
            </a:extLst>
          </p:cNvPr>
          <p:cNvSpPr>
            <a:spLocks noGrp="1"/>
          </p:cNvSpPr>
          <p:nvPr>
            <p:ph type="sldNum" sz="quarter" idx="12"/>
          </p:nvPr>
        </p:nvSpPr>
        <p:spPr/>
        <p:txBody>
          <a:bodyPr/>
          <a:lstStyle/>
          <a:p>
            <a:fld id="{31160B98-140E-4345-B1A3-2A7247C42973}" type="slidenum">
              <a:rPr lang="fi-FI" smtClean="0"/>
              <a:pPr/>
              <a:t>‹#›</a:t>
            </a:fld>
            <a:endParaRPr lang="fi-FI"/>
          </a:p>
        </p:txBody>
      </p:sp>
      <p:pic>
        <p:nvPicPr>
          <p:cNvPr id="10" name="Kuva 9">
            <a:extLst>
              <a:ext uri="{FF2B5EF4-FFF2-40B4-BE49-F238E27FC236}">
                <a16:creationId xmlns:a16="http://schemas.microsoft.com/office/drawing/2014/main" id="{EA859CC1-6C34-805B-7F1E-BCB9A31EC30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2398" y="12769727"/>
            <a:ext cx="1071927" cy="378160"/>
          </a:xfrm>
          <a:prstGeom prst="rect">
            <a:avLst/>
          </a:prstGeom>
        </p:spPr>
      </p:pic>
    </p:spTree>
    <p:extLst>
      <p:ext uri="{BB962C8B-B14F-4D97-AF65-F5344CB8AC3E}">
        <p14:creationId xmlns:p14="http://schemas.microsoft.com/office/powerpoint/2010/main" val="18703118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Osan ylätunniste 2">
    <p:bg>
      <p:bgPr>
        <a:solidFill>
          <a:srgbClr val="004F7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1216550" y="1238370"/>
            <a:ext cx="16200000" cy="3780000"/>
          </a:xfrm>
        </p:spPr>
        <p:txBody>
          <a:bodyPr anchor="t" anchorCtr="0"/>
          <a:lstStyle>
            <a:lvl1pPr algn="l">
              <a:lnSpc>
                <a:spcPct val="80000"/>
              </a:lnSpc>
              <a:defRPr sz="15600" i="1" spc="-390" baseline="0">
                <a:solidFill>
                  <a:schemeClr val="bg1"/>
                </a:solidFill>
              </a:defRPr>
            </a:lvl1pPr>
          </a:lstStyle>
          <a:p>
            <a:r>
              <a:rPr lang="fi-FI"/>
              <a:t>Muokkaa ots. perustyyl. napsautt.</a:t>
            </a:r>
            <a:endParaRPr lang="en-GB"/>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1216550" y="5018370"/>
            <a:ext cx="16200000" cy="2312110"/>
          </a:xfrm>
        </p:spPr>
        <p:txBody>
          <a:bodyPr/>
          <a:lstStyle>
            <a:lvl1pPr marL="0" indent="0" algn="l">
              <a:spcBef>
                <a:spcPts val="0"/>
              </a:spcBef>
              <a:buNone/>
              <a:defRPr sz="6000" spc="-17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GB"/>
          </a:p>
        </p:txBody>
      </p:sp>
      <p:sp>
        <p:nvSpPr>
          <p:cNvPr id="4" name="Päivämäärän paikkamerkki 3">
            <a:extLst>
              <a:ext uri="{FF2B5EF4-FFF2-40B4-BE49-F238E27FC236}">
                <a16:creationId xmlns:a16="http://schemas.microsoft.com/office/drawing/2014/main" id="{AFB2586E-1FC1-8E8C-9AE8-8471EFD6BD0E}"/>
              </a:ext>
            </a:extLst>
          </p:cNvPr>
          <p:cNvSpPr>
            <a:spLocks noGrp="1"/>
          </p:cNvSpPr>
          <p:nvPr>
            <p:ph type="dt" sz="half" idx="10"/>
          </p:nvPr>
        </p:nvSpPr>
        <p:spPr/>
        <p:txBody>
          <a:bodyPr/>
          <a:lstStyle>
            <a:lvl1pPr>
              <a:defRPr>
                <a:solidFill>
                  <a:schemeClr val="bg1"/>
                </a:solidFill>
              </a:defRPr>
            </a:lvl1pPr>
          </a:lstStyle>
          <a:p>
            <a:fld id="{E5788613-9AF2-4141-AB7F-ED1939480364}" type="datetime1">
              <a:rPr lang="fi-FI" smtClean="0"/>
              <a:t>17.2.2025</a:t>
            </a:fld>
            <a:endParaRPr lang="fi-FI"/>
          </a:p>
        </p:txBody>
      </p:sp>
      <p:sp>
        <p:nvSpPr>
          <p:cNvPr id="6" name="Alatunnisteen paikkamerkki 5">
            <a:extLst>
              <a:ext uri="{FF2B5EF4-FFF2-40B4-BE49-F238E27FC236}">
                <a16:creationId xmlns:a16="http://schemas.microsoft.com/office/drawing/2014/main" id="{EB9AB333-F64B-0A9C-5F13-E6920EFE6A1B}"/>
              </a:ext>
            </a:extLst>
          </p:cNvPr>
          <p:cNvSpPr>
            <a:spLocks noGrp="1"/>
          </p:cNvSpPr>
          <p:nvPr>
            <p:ph type="ftr" sz="quarter" idx="11"/>
          </p:nvPr>
        </p:nvSpPr>
        <p:spPr/>
        <p:txBody>
          <a:bodyPr/>
          <a:lstStyle>
            <a:lvl1pPr>
              <a:defRPr>
                <a:solidFill>
                  <a:schemeClr val="bg1"/>
                </a:solidFill>
              </a:defRPr>
            </a:lvl1pPr>
          </a:lstStyle>
          <a:p>
            <a:endParaRPr lang="fi-FI"/>
          </a:p>
        </p:txBody>
      </p:sp>
      <p:sp>
        <p:nvSpPr>
          <p:cNvPr id="8" name="Dian numeron paikkamerkki 7">
            <a:extLst>
              <a:ext uri="{FF2B5EF4-FFF2-40B4-BE49-F238E27FC236}">
                <a16:creationId xmlns:a16="http://schemas.microsoft.com/office/drawing/2014/main" id="{72C2AFA9-6678-0464-EF3D-BEADC6B16E39}"/>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pic>
        <p:nvPicPr>
          <p:cNvPr id="5" name="Kuva 4">
            <a:extLst>
              <a:ext uri="{FF2B5EF4-FFF2-40B4-BE49-F238E27FC236}">
                <a16:creationId xmlns:a16="http://schemas.microsoft.com/office/drawing/2014/main" id="{8C3F1D80-4138-13F1-D7C6-0E900C5687E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14987" y="12769727"/>
            <a:ext cx="1066749" cy="378160"/>
          </a:xfrm>
          <a:prstGeom prst="rect">
            <a:avLst/>
          </a:prstGeom>
        </p:spPr>
      </p:pic>
    </p:spTree>
    <p:extLst>
      <p:ext uri="{BB962C8B-B14F-4D97-AF65-F5344CB8AC3E}">
        <p14:creationId xmlns:p14="http://schemas.microsoft.com/office/powerpoint/2010/main" val="1114320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Osan ylätunniste 3">
    <p:bg>
      <p:bgPr>
        <a:solidFill>
          <a:srgbClr val="005D2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1216550" y="1238370"/>
            <a:ext cx="16200000" cy="3780000"/>
          </a:xfrm>
        </p:spPr>
        <p:txBody>
          <a:bodyPr anchor="t" anchorCtr="0"/>
          <a:lstStyle>
            <a:lvl1pPr algn="l">
              <a:lnSpc>
                <a:spcPct val="80000"/>
              </a:lnSpc>
              <a:defRPr sz="15600" i="1" spc="-390" baseline="0">
                <a:solidFill>
                  <a:schemeClr val="bg1"/>
                </a:solidFill>
              </a:defRPr>
            </a:lvl1pPr>
          </a:lstStyle>
          <a:p>
            <a:r>
              <a:rPr lang="fi-FI"/>
              <a:t>Muokkaa ots. perustyyl. napsautt.</a:t>
            </a:r>
            <a:endParaRPr lang="en-GB"/>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1216550" y="5018370"/>
            <a:ext cx="16200000" cy="2312110"/>
          </a:xfrm>
        </p:spPr>
        <p:txBody>
          <a:bodyPr/>
          <a:lstStyle>
            <a:lvl1pPr marL="0" indent="0" algn="l">
              <a:spcBef>
                <a:spcPts val="0"/>
              </a:spcBef>
              <a:buNone/>
              <a:defRPr sz="6000" spc="-17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GB"/>
          </a:p>
        </p:txBody>
      </p:sp>
      <p:sp>
        <p:nvSpPr>
          <p:cNvPr id="4" name="Päivämäärän paikkamerkki 3">
            <a:extLst>
              <a:ext uri="{FF2B5EF4-FFF2-40B4-BE49-F238E27FC236}">
                <a16:creationId xmlns:a16="http://schemas.microsoft.com/office/drawing/2014/main" id="{AFB2586E-1FC1-8E8C-9AE8-8471EFD6BD0E}"/>
              </a:ext>
            </a:extLst>
          </p:cNvPr>
          <p:cNvSpPr>
            <a:spLocks noGrp="1"/>
          </p:cNvSpPr>
          <p:nvPr>
            <p:ph type="dt" sz="half" idx="10"/>
          </p:nvPr>
        </p:nvSpPr>
        <p:spPr/>
        <p:txBody>
          <a:bodyPr/>
          <a:lstStyle>
            <a:lvl1pPr>
              <a:defRPr>
                <a:solidFill>
                  <a:schemeClr val="bg1"/>
                </a:solidFill>
              </a:defRPr>
            </a:lvl1pPr>
          </a:lstStyle>
          <a:p>
            <a:fld id="{547CC82D-BE2C-41FE-A4DF-D6DA078CEDDE}" type="datetime1">
              <a:rPr lang="fi-FI" smtClean="0"/>
              <a:t>17.2.2025</a:t>
            </a:fld>
            <a:endParaRPr lang="fi-FI"/>
          </a:p>
        </p:txBody>
      </p:sp>
      <p:sp>
        <p:nvSpPr>
          <p:cNvPr id="6" name="Alatunnisteen paikkamerkki 5">
            <a:extLst>
              <a:ext uri="{FF2B5EF4-FFF2-40B4-BE49-F238E27FC236}">
                <a16:creationId xmlns:a16="http://schemas.microsoft.com/office/drawing/2014/main" id="{EB9AB333-F64B-0A9C-5F13-E6920EFE6A1B}"/>
              </a:ext>
            </a:extLst>
          </p:cNvPr>
          <p:cNvSpPr>
            <a:spLocks noGrp="1"/>
          </p:cNvSpPr>
          <p:nvPr>
            <p:ph type="ftr" sz="quarter" idx="11"/>
          </p:nvPr>
        </p:nvSpPr>
        <p:spPr/>
        <p:txBody>
          <a:bodyPr/>
          <a:lstStyle>
            <a:lvl1pPr>
              <a:defRPr>
                <a:solidFill>
                  <a:schemeClr val="bg1"/>
                </a:solidFill>
              </a:defRPr>
            </a:lvl1pPr>
          </a:lstStyle>
          <a:p>
            <a:endParaRPr lang="fi-FI"/>
          </a:p>
        </p:txBody>
      </p:sp>
      <p:sp>
        <p:nvSpPr>
          <p:cNvPr id="8" name="Dian numeron paikkamerkki 7">
            <a:extLst>
              <a:ext uri="{FF2B5EF4-FFF2-40B4-BE49-F238E27FC236}">
                <a16:creationId xmlns:a16="http://schemas.microsoft.com/office/drawing/2014/main" id="{72C2AFA9-6678-0464-EF3D-BEADC6B16E39}"/>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pic>
        <p:nvPicPr>
          <p:cNvPr id="5" name="Kuva 4">
            <a:extLst>
              <a:ext uri="{FF2B5EF4-FFF2-40B4-BE49-F238E27FC236}">
                <a16:creationId xmlns:a16="http://schemas.microsoft.com/office/drawing/2014/main" id="{8C3F1D80-4138-13F1-D7C6-0E900C5687E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14987" y="12769727"/>
            <a:ext cx="1066749" cy="378160"/>
          </a:xfrm>
          <a:prstGeom prst="rect">
            <a:avLst/>
          </a:prstGeom>
        </p:spPr>
      </p:pic>
    </p:spTree>
    <p:extLst>
      <p:ext uri="{BB962C8B-B14F-4D97-AF65-F5344CB8AC3E}">
        <p14:creationId xmlns:p14="http://schemas.microsoft.com/office/powerpoint/2010/main" val="35284040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Osan ylätunniste 4">
    <p:bg>
      <p:bgPr>
        <a:solidFill>
          <a:srgbClr val="097B7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1216550" y="1238370"/>
            <a:ext cx="16200000" cy="3780000"/>
          </a:xfrm>
        </p:spPr>
        <p:txBody>
          <a:bodyPr anchor="t" anchorCtr="0"/>
          <a:lstStyle>
            <a:lvl1pPr algn="l">
              <a:lnSpc>
                <a:spcPct val="80000"/>
              </a:lnSpc>
              <a:defRPr sz="15600" i="1" spc="-390" baseline="0">
                <a:solidFill>
                  <a:schemeClr val="bg1"/>
                </a:solidFill>
              </a:defRPr>
            </a:lvl1pPr>
          </a:lstStyle>
          <a:p>
            <a:r>
              <a:rPr lang="fi-FI"/>
              <a:t>Muokkaa ots. perustyyl. napsautt.</a:t>
            </a:r>
            <a:endParaRPr lang="en-GB"/>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1216550" y="5018370"/>
            <a:ext cx="16200000" cy="2312110"/>
          </a:xfrm>
        </p:spPr>
        <p:txBody>
          <a:bodyPr/>
          <a:lstStyle>
            <a:lvl1pPr marL="0" indent="0" algn="l">
              <a:spcBef>
                <a:spcPts val="0"/>
              </a:spcBef>
              <a:buNone/>
              <a:defRPr sz="6000" spc="-17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GB"/>
          </a:p>
        </p:txBody>
      </p:sp>
      <p:sp>
        <p:nvSpPr>
          <p:cNvPr id="4" name="Päivämäärän paikkamerkki 3">
            <a:extLst>
              <a:ext uri="{FF2B5EF4-FFF2-40B4-BE49-F238E27FC236}">
                <a16:creationId xmlns:a16="http://schemas.microsoft.com/office/drawing/2014/main" id="{AFB2586E-1FC1-8E8C-9AE8-8471EFD6BD0E}"/>
              </a:ext>
            </a:extLst>
          </p:cNvPr>
          <p:cNvSpPr>
            <a:spLocks noGrp="1"/>
          </p:cNvSpPr>
          <p:nvPr>
            <p:ph type="dt" sz="half" idx="10"/>
          </p:nvPr>
        </p:nvSpPr>
        <p:spPr/>
        <p:txBody>
          <a:bodyPr/>
          <a:lstStyle>
            <a:lvl1pPr>
              <a:defRPr>
                <a:solidFill>
                  <a:schemeClr val="bg1"/>
                </a:solidFill>
              </a:defRPr>
            </a:lvl1pPr>
          </a:lstStyle>
          <a:p>
            <a:fld id="{547CC82D-BE2C-41FE-A4DF-D6DA078CEDDE}" type="datetime1">
              <a:rPr lang="fi-FI" smtClean="0"/>
              <a:t>17.2.2025</a:t>
            </a:fld>
            <a:endParaRPr lang="fi-FI"/>
          </a:p>
        </p:txBody>
      </p:sp>
      <p:sp>
        <p:nvSpPr>
          <p:cNvPr id="6" name="Alatunnisteen paikkamerkki 5">
            <a:extLst>
              <a:ext uri="{FF2B5EF4-FFF2-40B4-BE49-F238E27FC236}">
                <a16:creationId xmlns:a16="http://schemas.microsoft.com/office/drawing/2014/main" id="{EB9AB333-F64B-0A9C-5F13-E6920EFE6A1B}"/>
              </a:ext>
            </a:extLst>
          </p:cNvPr>
          <p:cNvSpPr>
            <a:spLocks noGrp="1"/>
          </p:cNvSpPr>
          <p:nvPr>
            <p:ph type="ftr" sz="quarter" idx="11"/>
          </p:nvPr>
        </p:nvSpPr>
        <p:spPr/>
        <p:txBody>
          <a:bodyPr/>
          <a:lstStyle>
            <a:lvl1pPr>
              <a:defRPr>
                <a:solidFill>
                  <a:schemeClr val="bg1"/>
                </a:solidFill>
              </a:defRPr>
            </a:lvl1pPr>
          </a:lstStyle>
          <a:p>
            <a:endParaRPr lang="fi-FI"/>
          </a:p>
        </p:txBody>
      </p:sp>
      <p:sp>
        <p:nvSpPr>
          <p:cNvPr id="8" name="Dian numeron paikkamerkki 7">
            <a:extLst>
              <a:ext uri="{FF2B5EF4-FFF2-40B4-BE49-F238E27FC236}">
                <a16:creationId xmlns:a16="http://schemas.microsoft.com/office/drawing/2014/main" id="{72C2AFA9-6678-0464-EF3D-BEADC6B16E39}"/>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pic>
        <p:nvPicPr>
          <p:cNvPr id="5" name="Kuva 4">
            <a:extLst>
              <a:ext uri="{FF2B5EF4-FFF2-40B4-BE49-F238E27FC236}">
                <a16:creationId xmlns:a16="http://schemas.microsoft.com/office/drawing/2014/main" id="{8C3F1D80-4138-13F1-D7C6-0E900C5687E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14987" y="12769727"/>
            <a:ext cx="1066749" cy="378160"/>
          </a:xfrm>
          <a:prstGeom prst="rect">
            <a:avLst/>
          </a:prstGeom>
        </p:spPr>
      </p:pic>
    </p:spTree>
    <p:extLst>
      <p:ext uri="{BB962C8B-B14F-4D97-AF65-F5344CB8AC3E}">
        <p14:creationId xmlns:p14="http://schemas.microsoft.com/office/powerpoint/2010/main" val="27465102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san ylätunniste kuvalla">
    <p:spTree>
      <p:nvGrpSpPr>
        <p:cNvPr id="1" name=""/>
        <p:cNvGrpSpPr/>
        <p:nvPr/>
      </p:nvGrpSpPr>
      <p:grpSpPr>
        <a:xfrm>
          <a:off x="0" y="0"/>
          <a:ext cx="0" cy="0"/>
          <a:chOff x="0" y="0"/>
          <a:chExt cx="0" cy="0"/>
        </a:xfrm>
      </p:grpSpPr>
      <p:sp>
        <p:nvSpPr>
          <p:cNvPr id="9" name="Kuvan paikkamerkki 17">
            <a:extLst>
              <a:ext uri="{FF2B5EF4-FFF2-40B4-BE49-F238E27FC236}">
                <a16:creationId xmlns:a16="http://schemas.microsoft.com/office/drawing/2014/main" id="{86FA097F-FDE0-1F60-D88B-731AEDEDACC3}"/>
              </a:ext>
            </a:extLst>
          </p:cNvPr>
          <p:cNvSpPr>
            <a:spLocks noGrp="1"/>
          </p:cNvSpPr>
          <p:nvPr>
            <p:ph type="pic" sz="quarter" idx="16"/>
          </p:nvPr>
        </p:nvSpPr>
        <p:spPr>
          <a:xfrm>
            <a:off x="12212862" y="0"/>
            <a:ext cx="12169551" cy="12374465"/>
          </a:xfrm>
          <a:custGeom>
            <a:avLst/>
            <a:gdLst>
              <a:gd name="connsiteX0" fmla="*/ 0 w 12608822"/>
              <a:gd name="connsiteY0" fmla="*/ 0 h 12248960"/>
              <a:gd name="connsiteX1" fmla="*/ 12608822 w 12608822"/>
              <a:gd name="connsiteY1" fmla="*/ 0 h 12248960"/>
              <a:gd name="connsiteX2" fmla="*/ 12608822 w 12608822"/>
              <a:gd name="connsiteY2" fmla="*/ 1261872 h 12248960"/>
              <a:gd name="connsiteX3" fmla="*/ 12608822 w 12608822"/>
              <a:gd name="connsiteY3" fmla="*/ 8292353 h 12248960"/>
              <a:gd name="connsiteX4" fmla="*/ 12608822 w 12608822"/>
              <a:gd name="connsiteY4" fmla="*/ 12248960 h 12248960"/>
              <a:gd name="connsiteX5" fmla="*/ 1886688 w 12608822"/>
              <a:gd name="connsiteY5" fmla="*/ 12248960 h 12248960"/>
              <a:gd name="connsiteX6" fmla="*/ 454424 w 12608822"/>
              <a:gd name="connsiteY6" fmla="*/ 11836210 h 12248960"/>
              <a:gd name="connsiteX7" fmla="*/ 0 w 12608822"/>
              <a:gd name="connsiteY7" fmla="*/ 10588121 h 12248960"/>
              <a:gd name="connsiteX8" fmla="*/ 98 w 12608822"/>
              <a:gd name="connsiteY8" fmla="*/ 8292353 h 12248960"/>
              <a:gd name="connsiteX9" fmla="*/ 0 w 12608822"/>
              <a:gd name="connsiteY9" fmla="*/ 8292353 h 1224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08822" h="12248960">
                <a:moveTo>
                  <a:pt x="0" y="0"/>
                </a:moveTo>
                <a:lnTo>
                  <a:pt x="12608822" y="0"/>
                </a:lnTo>
                <a:lnTo>
                  <a:pt x="12608822" y="1261872"/>
                </a:lnTo>
                <a:lnTo>
                  <a:pt x="12608822" y="8292353"/>
                </a:lnTo>
                <a:lnTo>
                  <a:pt x="12608822" y="12248960"/>
                </a:lnTo>
                <a:lnTo>
                  <a:pt x="1886688" y="12248960"/>
                </a:lnTo>
                <a:cubicBezTo>
                  <a:pt x="969538" y="12237319"/>
                  <a:pt x="748234" y="12108255"/>
                  <a:pt x="454424" y="11836210"/>
                </a:cubicBezTo>
                <a:cubicBezTo>
                  <a:pt x="160614" y="11564165"/>
                  <a:pt x="5821" y="11132899"/>
                  <a:pt x="0" y="10588121"/>
                </a:cubicBezTo>
                <a:lnTo>
                  <a:pt x="98" y="8292353"/>
                </a:lnTo>
                <a:lnTo>
                  <a:pt x="0" y="8292353"/>
                </a:lnTo>
                <a:close/>
              </a:path>
            </a:pathLst>
          </a:custGeom>
          <a:noFill/>
        </p:spPr>
        <p:txBody>
          <a:bodyPr wrap="square" anchor="ctr" anchorCtr="0">
            <a:noAutofit/>
          </a:bodyPr>
          <a:lstStyle>
            <a:lvl1pPr marL="0" indent="0" algn="ctr">
              <a:buNone/>
              <a:defRPr sz="1800"/>
            </a:lvl1pPr>
          </a:lstStyle>
          <a:p>
            <a:r>
              <a:rPr lang="fi-FI"/>
              <a:t>Lisää kuva napsauttamalla kuvaketta</a:t>
            </a:r>
            <a:endParaRPr lang="en-GB"/>
          </a:p>
        </p:txBody>
      </p:sp>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1216550" y="1238370"/>
            <a:ext cx="16200000" cy="3780000"/>
          </a:xfrm>
        </p:spPr>
        <p:txBody>
          <a:bodyPr anchor="t" anchorCtr="0"/>
          <a:lstStyle>
            <a:lvl1pPr algn="l">
              <a:lnSpc>
                <a:spcPct val="80000"/>
              </a:lnSpc>
              <a:defRPr sz="15600" i="1" spc="-390" baseline="0"/>
            </a:lvl1pPr>
          </a:lstStyle>
          <a:p>
            <a:r>
              <a:rPr lang="fi-FI"/>
              <a:t>Muokkaa ots. perustyyl. napsautt.</a:t>
            </a:r>
            <a:endParaRPr lang="en-GB"/>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1216550" y="5018370"/>
            <a:ext cx="16200000" cy="2312110"/>
          </a:xfrm>
        </p:spPr>
        <p:txBody>
          <a:bodyPr/>
          <a:lstStyle>
            <a:lvl1pPr marL="0" indent="0" algn="l">
              <a:spcBef>
                <a:spcPts val="0"/>
              </a:spcBef>
              <a:buNone/>
              <a:defRPr sz="6000" spc="-17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GB"/>
          </a:p>
        </p:txBody>
      </p:sp>
      <p:sp>
        <p:nvSpPr>
          <p:cNvPr id="4" name="Päivämäärän paikkamerkki 3">
            <a:extLst>
              <a:ext uri="{FF2B5EF4-FFF2-40B4-BE49-F238E27FC236}">
                <a16:creationId xmlns:a16="http://schemas.microsoft.com/office/drawing/2014/main" id="{AFB2586E-1FC1-8E8C-9AE8-8471EFD6BD0E}"/>
              </a:ext>
            </a:extLst>
          </p:cNvPr>
          <p:cNvSpPr>
            <a:spLocks noGrp="1"/>
          </p:cNvSpPr>
          <p:nvPr>
            <p:ph type="dt" sz="half" idx="10"/>
          </p:nvPr>
        </p:nvSpPr>
        <p:spPr/>
        <p:txBody>
          <a:bodyPr/>
          <a:lstStyle/>
          <a:p>
            <a:fld id="{44D30D58-4DC4-4227-B34D-1F8C674DA1B8}" type="datetime1">
              <a:rPr lang="fi-FI" smtClean="0"/>
              <a:t>17.2.2025</a:t>
            </a:fld>
            <a:endParaRPr lang="fi-FI"/>
          </a:p>
        </p:txBody>
      </p:sp>
      <p:sp>
        <p:nvSpPr>
          <p:cNvPr id="6" name="Alatunnisteen paikkamerkki 5">
            <a:extLst>
              <a:ext uri="{FF2B5EF4-FFF2-40B4-BE49-F238E27FC236}">
                <a16:creationId xmlns:a16="http://schemas.microsoft.com/office/drawing/2014/main" id="{EB9AB333-F64B-0A9C-5F13-E6920EFE6A1B}"/>
              </a:ext>
            </a:extLst>
          </p:cNvPr>
          <p:cNvSpPr>
            <a:spLocks noGrp="1"/>
          </p:cNvSpPr>
          <p:nvPr>
            <p:ph type="ftr" sz="quarter" idx="11"/>
          </p:nvPr>
        </p:nvSpPr>
        <p:spPr/>
        <p:txBody>
          <a:bodyPr/>
          <a:lstStyle/>
          <a:p>
            <a:endParaRPr lang="fi-FI"/>
          </a:p>
        </p:txBody>
      </p:sp>
      <p:sp>
        <p:nvSpPr>
          <p:cNvPr id="8" name="Dian numeron paikkamerkki 7">
            <a:extLst>
              <a:ext uri="{FF2B5EF4-FFF2-40B4-BE49-F238E27FC236}">
                <a16:creationId xmlns:a16="http://schemas.microsoft.com/office/drawing/2014/main" id="{72C2AFA9-6678-0464-EF3D-BEADC6B16E39}"/>
              </a:ext>
            </a:extLst>
          </p:cNvPr>
          <p:cNvSpPr>
            <a:spLocks noGrp="1"/>
          </p:cNvSpPr>
          <p:nvPr>
            <p:ph type="sldNum" sz="quarter" idx="12"/>
          </p:nvPr>
        </p:nvSpPr>
        <p:spPr/>
        <p:txBody>
          <a:bodyPr/>
          <a:lstStyle/>
          <a:p>
            <a:fld id="{31160B98-140E-4345-B1A3-2A7247C42973}" type="slidenum">
              <a:rPr lang="fi-FI" smtClean="0"/>
              <a:pPr/>
              <a:t>‹#›</a:t>
            </a:fld>
            <a:endParaRPr lang="fi-FI"/>
          </a:p>
        </p:txBody>
      </p:sp>
      <p:pic>
        <p:nvPicPr>
          <p:cNvPr id="10" name="Kuva 9">
            <a:extLst>
              <a:ext uri="{FF2B5EF4-FFF2-40B4-BE49-F238E27FC236}">
                <a16:creationId xmlns:a16="http://schemas.microsoft.com/office/drawing/2014/main" id="{C452E369-2D15-B12D-BEA6-D64EC663988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2398" y="12769727"/>
            <a:ext cx="1071927" cy="378160"/>
          </a:xfrm>
          <a:prstGeom prst="rect">
            <a:avLst/>
          </a:prstGeom>
        </p:spPr>
      </p:pic>
    </p:spTree>
    <p:extLst>
      <p:ext uri="{BB962C8B-B14F-4D97-AF65-F5344CB8AC3E}">
        <p14:creationId xmlns:p14="http://schemas.microsoft.com/office/powerpoint/2010/main" val="21987039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Osan ylätunniste kuvalla 2">
    <p:bg>
      <p:bgPr>
        <a:solidFill>
          <a:srgbClr val="004F71"/>
        </a:solidFill>
        <a:effectLst/>
      </p:bgPr>
    </p:bg>
    <p:spTree>
      <p:nvGrpSpPr>
        <p:cNvPr id="1" name=""/>
        <p:cNvGrpSpPr/>
        <p:nvPr/>
      </p:nvGrpSpPr>
      <p:grpSpPr>
        <a:xfrm>
          <a:off x="0" y="0"/>
          <a:ext cx="0" cy="0"/>
          <a:chOff x="0" y="0"/>
          <a:chExt cx="0" cy="0"/>
        </a:xfrm>
      </p:grpSpPr>
      <p:sp>
        <p:nvSpPr>
          <p:cNvPr id="9" name="Kuvan paikkamerkki 17">
            <a:extLst>
              <a:ext uri="{FF2B5EF4-FFF2-40B4-BE49-F238E27FC236}">
                <a16:creationId xmlns:a16="http://schemas.microsoft.com/office/drawing/2014/main" id="{86FA097F-FDE0-1F60-D88B-731AEDEDACC3}"/>
              </a:ext>
            </a:extLst>
          </p:cNvPr>
          <p:cNvSpPr>
            <a:spLocks noGrp="1"/>
          </p:cNvSpPr>
          <p:nvPr>
            <p:ph type="pic" sz="quarter" idx="16"/>
          </p:nvPr>
        </p:nvSpPr>
        <p:spPr>
          <a:xfrm>
            <a:off x="12212862" y="0"/>
            <a:ext cx="12169551" cy="12374465"/>
          </a:xfrm>
          <a:custGeom>
            <a:avLst/>
            <a:gdLst>
              <a:gd name="connsiteX0" fmla="*/ 0 w 12608822"/>
              <a:gd name="connsiteY0" fmla="*/ 0 h 12248960"/>
              <a:gd name="connsiteX1" fmla="*/ 12608822 w 12608822"/>
              <a:gd name="connsiteY1" fmla="*/ 0 h 12248960"/>
              <a:gd name="connsiteX2" fmla="*/ 12608822 w 12608822"/>
              <a:gd name="connsiteY2" fmla="*/ 1261872 h 12248960"/>
              <a:gd name="connsiteX3" fmla="*/ 12608822 w 12608822"/>
              <a:gd name="connsiteY3" fmla="*/ 8292353 h 12248960"/>
              <a:gd name="connsiteX4" fmla="*/ 12608822 w 12608822"/>
              <a:gd name="connsiteY4" fmla="*/ 12248960 h 12248960"/>
              <a:gd name="connsiteX5" fmla="*/ 1886688 w 12608822"/>
              <a:gd name="connsiteY5" fmla="*/ 12248960 h 12248960"/>
              <a:gd name="connsiteX6" fmla="*/ 454424 w 12608822"/>
              <a:gd name="connsiteY6" fmla="*/ 11836210 h 12248960"/>
              <a:gd name="connsiteX7" fmla="*/ 0 w 12608822"/>
              <a:gd name="connsiteY7" fmla="*/ 10588121 h 12248960"/>
              <a:gd name="connsiteX8" fmla="*/ 98 w 12608822"/>
              <a:gd name="connsiteY8" fmla="*/ 8292353 h 12248960"/>
              <a:gd name="connsiteX9" fmla="*/ 0 w 12608822"/>
              <a:gd name="connsiteY9" fmla="*/ 8292353 h 1224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08822" h="12248960">
                <a:moveTo>
                  <a:pt x="0" y="0"/>
                </a:moveTo>
                <a:lnTo>
                  <a:pt x="12608822" y="0"/>
                </a:lnTo>
                <a:lnTo>
                  <a:pt x="12608822" y="1261872"/>
                </a:lnTo>
                <a:lnTo>
                  <a:pt x="12608822" y="8292353"/>
                </a:lnTo>
                <a:lnTo>
                  <a:pt x="12608822" y="12248960"/>
                </a:lnTo>
                <a:lnTo>
                  <a:pt x="1886688" y="12248960"/>
                </a:lnTo>
                <a:cubicBezTo>
                  <a:pt x="969538" y="12237319"/>
                  <a:pt x="748234" y="12108255"/>
                  <a:pt x="454424" y="11836210"/>
                </a:cubicBezTo>
                <a:cubicBezTo>
                  <a:pt x="160614" y="11564165"/>
                  <a:pt x="5821" y="11132899"/>
                  <a:pt x="0" y="10588121"/>
                </a:cubicBezTo>
                <a:lnTo>
                  <a:pt x="98" y="8292353"/>
                </a:lnTo>
                <a:lnTo>
                  <a:pt x="0" y="8292353"/>
                </a:lnTo>
                <a:close/>
              </a:path>
            </a:pathLst>
          </a:custGeom>
          <a:noFill/>
        </p:spPr>
        <p:txBody>
          <a:bodyPr wrap="square" anchor="ctr" anchorCtr="0">
            <a:noAutofit/>
          </a:bodyPr>
          <a:lstStyle>
            <a:lvl1pPr marL="0" indent="0" algn="ctr">
              <a:buNone/>
              <a:defRPr sz="1800">
                <a:solidFill>
                  <a:schemeClr val="tx1"/>
                </a:solidFill>
              </a:defRPr>
            </a:lvl1pPr>
          </a:lstStyle>
          <a:p>
            <a:r>
              <a:rPr lang="fi-FI"/>
              <a:t>Lisää kuva napsauttamalla kuvaketta</a:t>
            </a:r>
            <a:endParaRPr lang="en-GB"/>
          </a:p>
        </p:txBody>
      </p:sp>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1216550" y="1238370"/>
            <a:ext cx="16200000" cy="3780000"/>
          </a:xfrm>
        </p:spPr>
        <p:txBody>
          <a:bodyPr anchor="t" anchorCtr="0"/>
          <a:lstStyle>
            <a:lvl1pPr algn="l">
              <a:lnSpc>
                <a:spcPct val="80000"/>
              </a:lnSpc>
              <a:defRPr sz="15600" i="1" spc="-390" baseline="0">
                <a:solidFill>
                  <a:schemeClr val="bg1"/>
                </a:solidFill>
              </a:defRPr>
            </a:lvl1pPr>
          </a:lstStyle>
          <a:p>
            <a:r>
              <a:rPr lang="fi-FI"/>
              <a:t>Muokkaa ots. perustyyl. napsautt.</a:t>
            </a:r>
            <a:endParaRPr lang="en-GB"/>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1216550" y="5018370"/>
            <a:ext cx="16200000" cy="2312110"/>
          </a:xfrm>
        </p:spPr>
        <p:txBody>
          <a:bodyPr/>
          <a:lstStyle>
            <a:lvl1pPr marL="0" indent="0" algn="l">
              <a:spcBef>
                <a:spcPts val="0"/>
              </a:spcBef>
              <a:buNone/>
              <a:defRPr sz="6000" spc="-17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GB"/>
          </a:p>
        </p:txBody>
      </p:sp>
      <p:sp>
        <p:nvSpPr>
          <p:cNvPr id="4" name="Päivämäärän paikkamerkki 3">
            <a:extLst>
              <a:ext uri="{FF2B5EF4-FFF2-40B4-BE49-F238E27FC236}">
                <a16:creationId xmlns:a16="http://schemas.microsoft.com/office/drawing/2014/main" id="{AFB2586E-1FC1-8E8C-9AE8-8471EFD6BD0E}"/>
              </a:ext>
            </a:extLst>
          </p:cNvPr>
          <p:cNvSpPr>
            <a:spLocks noGrp="1"/>
          </p:cNvSpPr>
          <p:nvPr>
            <p:ph type="dt" sz="half" idx="10"/>
          </p:nvPr>
        </p:nvSpPr>
        <p:spPr/>
        <p:txBody>
          <a:bodyPr/>
          <a:lstStyle>
            <a:lvl1pPr>
              <a:defRPr>
                <a:solidFill>
                  <a:schemeClr val="bg1"/>
                </a:solidFill>
              </a:defRPr>
            </a:lvl1pPr>
          </a:lstStyle>
          <a:p>
            <a:fld id="{B60B38D9-7659-4322-910D-ACA2304C6CF5}" type="datetime1">
              <a:rPr lang="fi-FI" smtClean="0"/>
              <a:t>17.2.2025</a:t>
            </a:fld>
            <a:endParaRPr lang="fi-FI"/>
          </a:p>
        </p:txBody>
      </p:sp>
      <p:sp>
        <p:nvSpPr>
          <p:cNvPr id="6" name="Alatunnisteen paikkamerkki 5">
            <a:extLst>
              <a:ext uri="{FF2B5EF4-FFF2-40B4-BE49-F238E27FC236}">
                <a16:creationId xmlns:a16="http://schemas.microsoft.com/office/drawing/2014/main" id="{EB9AB333-F64B-0A9C-5F13-E6920EFE6A1B}"/>
              </a:ext>
            </a:extLst>
          </p:cNvPr>
          <p:cNvSpPr>
            <a:spLocks noGrp="1"/>
          </p:cNvSpPr>
          <p:nvPr>
            <p:ph type="ftr" sz="quarter" idx="11"/>
          </p:nvPr>
        </p:nvSpPr>
        <p:spPr/>
        <p:txBody>
          <a:bodyPr/>
          <a:lstStyle>
            <a:lvl1pPr>
              <a:defRPr>
                <a:solidFill>
                  <a:schemeClr val="bg1"/>
                </a:solidFill>
              </a:defRPr>
            </a:lvl1pPr>
          </a:lstStyle>
          <a:p>
            <a:endParaRPr lang="fi-FI"/>
          </a:p>
        </p:txBody>
      </p:sp>
      <p:sp>
        <p:nvSpPr>
          <p:cNvPr id="8" name="Dian numeron paikkamerkki 7">
            <a:extLst>
              <a:ext uri="{FF2B5EF4-FFF2-40B4-BE49-F238E27FC236}">
                <a16:creationId xmlns:a16="http://schemas.microsoft.com/office/drawing/2014/main" id="{72C2AFA9-6678-0464-EF3D-BEADC6B16E39}"/>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pic>
        <p:nvPicPr>
          <p:cNvPr id="5" name="Kuva 4">
            <a:extLst>
              <a:ext uri="{FF2B5EF4-FFF2-40B4-BE49-F238E27FC236}">
                <a16:creationId xmlns:a16="http://schemas.microsoft.com/office/drawing/2014/main" id="{F2BC7069-740B-9AF3-0AEC-E7F028CEE2E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14987" y="12769727"/>
            <a:ext cx="1066749" cy="378160"/>
          </a:xfrm>
          <a:prstGeom prst="rect">
            <a:avLst/>
          </a:prstGeom>
        </p:spPr>
      </p:pic>
    </p:spTree>
    <p:extLst>
      <p:ext uri="{BB962C8B-B14F-4D97-AF65-F5344CB8AC3E}">
        <p14:creationId xmlns:p14="http://schemas.microsoft.com/office/powerpoint/2010/main" val="14949927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Osan ylätunniste kuvalla 3">
    <p:bg>
      <p:bgPr>
        <a:solidFill>
          <a:srgbClr val="097B76"/>
        </a:solidFill>
        <a:effectLst/>
      </p:bgPr>
    </p:bg>
    <p:spTree>
      <p:nvGrpSpPr>
        <p:cNvPr id="1" name=""/>
        <p:cNvGrpSpPr/>
        <p:nvPr/>
      </p:nvGrpSpPr>
      <p:grpSpPr>
        <a:xfrm>
          <a:off x="0" y="0"/>
          <a:ext cx="0" cy="0"/>
          <a:chOff x="0" y="0"/>
          <a:chExt cx="0" cy="0"/>
        </a:xfrm>
      </p:grpSpPr>
      <p:sp>
        <p:nvSpPr>
          <p:cNvPr id="9" name="Kuvan paikkamerkki 17">
            <a:extLst>
              <a:ext uri="{FF2B5EF4-FFF2-40B4-BE49-F238E27FC236}">
                <a16:creationId xmlns:a16="http://schemas.microsoft.com/office/drawing/2014/main" id="{86FA097F-FDE0-1F60-D88B-731AEDEDACC3}"/>
              </a:ext>
            </a:extLst>
          </p:cNvPr>
          <p:cNvSpPr>
            <a:spLocks noGrp="1"/>
          </p:cNvSpPr>
          <p:nvPr>
            <p:ph type="pic" sz="quarter" idx="16"/>
          </p:nvPr>
        </p:nvSpPr>
        <p:spPr>
          <a:xfrm>
            <a:off x="12212862" y="0"/>
            <a:ext cx="12169551" cy="12374465"/>
          </a:xfrm>
          <a:custGeom>
            <a:avLst/>
            <a:gdLst>
              <a:gd name="connsiteX0" fmla="*/ 0 w 12608822"/>
              <a:gd name="connsiteY0" fmla="*/ 0 h 12248960"/>
              <a:gd name="connsiteX1" fmla="*/ 12608822 w 12608822"/>
              <a:gd name="connsiteY1" fmla="*/ 0 h 12248960"/>
              <a:gd name="connsiteX2" fmla="*/ 12608822 w 12608822"/>
              <a:gd name="connsiteY2" fmla="*/ 1261872 h 12248960"/>
              <a:gd name="connsiteX3" fmla="*/ 12608822 w 12608822"/>
              <a:gd name="connsiteY3" fmla="*/ 8292353 h 12248960"/>
              <a:gd name="connsiteX4" fmla="*/ 12608822 w 12608822"/>
              <a:gd name="connsiteY4" fmla="*/ 12248960 h 12248960"/>
              <a:gd name="connsiteX5" fmla="*/ 1886688 w 12608822"/>
              <a:gd name="connsiteY5" fmla="*/ 12248960 h 12248960"/>
              <a:gd name="connsiteX6" fmla="*/ 454424 w 12608822"/>
              <a:gd name="connsiteY6" fmla="*/ 11836210 h 12248960"/>
              <a:gd name="connsiteX7" fmla="*/ 0 w 12608822"/>
              <a:gd name="connsiteY7" fmla="*/ 10588121 h 12248960"/>
              <a:gd name="connsiteX8" fmla="*/ 98 w 12608822"/>
              <a:gd name="connsiteY8" fmla="*/ 8292353 h 12248960"/>
              <a:gd name="connsiteX9" fmla="*/ 0 w 12608822"/>
              <a:gd name="connsiteY9" fmla="*/ 8292353 h 1224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08822" h="12248960">
                <a:moveTo>
                  <a:pt x="0" y="0"/>
                </a:moveTo>
                <a:lnTo>
                  <a:pt x="12608822" y="0"/>
                </a:lnTo>
                <a:lnTo>
                  <a:pt x="12608822" y="1261872"/>
                </a:lnTo>
                <a:lnTo>
                  <a:pt x="12608822" y="8292353"/>
                </a:lnTo>
                <a:lnTo>
                  <a:pt x="12608822" y="12248960"/>
                </a:lnTo>
                <a:lnTo>
                  <a:pt x="1886688" y="12248960"/>
                </a:lnTo>
                <a:cubicBezTo>
                  <a:pt x="969538" y="12237319"/>
                  <a:pt x="748234" y="12108255"/>
                  <a:pt x="454424" y="11836210"/>
                </a:cubicBezTo>
                <a:cubicBezTo>
                  <a:pt x="160614" y="11564165"/>
                  <a:pt x="5821" y="11132899"/>
                  <a:pt x="0" y="10588121"/>
                </a:cubicBezTo>
                <a:lnTo>
                  <a:pt x="98" y="8292353"/>
                </a:lnTo>
                <a:lnTo>
                  <a:pt x="0" y="8292353"/>
                </a:lnTo>
                <a:close/>
              </a:path>
            </a:pathLst>
          </a:custGeom>
          <a:noFill/>
        </p:spPr>
        <p:txBody>
          <a:bodyPr wrap="square" anchor="ctr" anchorCtr="0">
            <a:noAutofit/>
          </a:bodyPr>
          <a:lstStyle>
            <a:lvl1pPr marL="0" indent="0" algn="ctr">
              <a:buNone/>
              <a:defRPr sz="1800">
                <a:solidFill>
                  <a:schemeClr val="tx1"/>
                </a:solidFill>
              </a:defRPr>
            </a:lvl1pPr>
          </a:lstStyle>
          <a:p>
            <a:r>
              <a:rPr lang="fi-FI"/>
              <a:t>Lisää kuva napsauttamalla kuvaketta</a:t>
            </a:r>
            <a:endParaRPr lang="en-GB"/>
          </a:p>
        </p:txBody>
      </p:sp>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1216550" y="1238370"/>
            <a:ext cx="16200000" cy="3780000"/>
          </a:xfrm>
        </p:spPr>
        <p:txBody>
          <a:bodyPr anchor="t" anchorCtr="0"/>
          <a:lstStyle>
            <a:lvl1pPr algn="l">
              <a:lnSpc>
                <a:spcPct val="80000"/>
              </a:lnSpc>
              <a:defRPr sz="15600" i="1" spc="-390" baseline="0">
                <a:solidFill>
                  <a:schemeClr val="bg1"/>
                </a:solidFill>
              </a:defRPr>
            </a:lvl1pPr>
          </a:lstStyle>
          <a:p>
            <a:r>
              <a:rPr lang="fi-FI"/>
              <a:t>Muokkaa ots. perustyyl. napsautt.</a:t>
            </a:r>
            <a:endParaRPr lang="en-GB"/>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1216550" y="5018370"/>
            <a:ext cx="16200000" cy="2312110"/>
          </a:xfrm>
        </p:spPr>
        <p:txBody>
          <a:bodyPr/>
          <a:lstStyle>
            <a:lvl1pPr marL="0" indent="0" algn="l">
              <a:spcBef>
                <a:spcPts val="0"/>
              </a:spcBef>
              <a:buNone/>
              <a:defRPr sz="6000" spc="-17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GB"/>
          </a:p>
        </p:txBody>
      </p:sp>
      <p:sp>
        <p:nvSpPr>
          <p:cNvPr id="4" name="Päivämäärän paikkamerkki 3">
            <a:extLst>
              <a:ext uri="{FF2B5EF4-FFF2-40B4-BE49-F238E27FC236}">
                <a16:creationId xmlns:a16="http://schemas.microsoft.com/office/drawing/2014/main" id="{AFB2586E-1FC1-8E8C-9AE8-8471EFD6BD0E}"/>
              </a:ext>
            </a:extLst>
          </p:cNvPr>
          <p:cNvSpPr>
            <a:spLocks noGrp="1"/>
          </p:cNvSpPr>
          <p:nvPr>
            <p:ph type="dt" sz="half" idx="10"/>
          </p:nvPr>
        </p:nvSpPr>
        <p:spPr/>
        <p:txBody>
          <a:bodyPr/>
          <a:lstStyle>
            <a:lvl1pPr>
              <a:defRPr>
                <a:solidFill>
                  <a:schemeClr val="bg1"/>
                </a:solidFill>
              </a:defRPr>
            </a:lvl1pPr>
          </a:lstStyle>
          <a:p>
            <a:fld id="{B60B38D9-7659-4322-910D-ACA2304C6CF5}" type="datetime1">
              <a:rPr lang="fi-FI" smtClean="0"/>
              <a:t>17.2.2025</a:t>
            </a:fld>
            <a:endParaRPr lang="fi-FI"/>
          </a:p>
        </p:txBody>
      </p:sp>
      <p:sp>
        <p:nvSpPr>
          <p:cNvPr id="6" name="Alatunnisteen paikkamerkki 5">
            <a:extLst>
              <a:ext uri="{FF2B5EF4-FFF2-40B4-BE49-F238E27FC236}">
                <a16:creationId xmlns:a16="http://schemas.microsoft.com/office/drawing/2014/main" id="{EB9AB333-F64B-0A9C-5F13-E6920EFE6A1B}"/>
              </a:ext>
            </a:extLst>
          </p:cNvPr>
          <p:cNvSpPr>
            <a:spLocks noGrp="1"/>
          </p:cNvSpPr>
          <p:nvPr>
            <p:ph type="ftr" sz="quarter" idx="11"/>
          </p:nvPr>
        </p:nvSpPr>
        <p:spPr/>
        <p:txBody>
          <a:bodyPr/>
          <a:lstStyle>
            <a:lvl1pPr>
              <a:defRPr>
                <a:solidFill>
                  <a:schemeClr val="bg1"/>
                </a:solidFill>
              </a:defRPr>
            </a:lvl1pPr>
          </a:lstStyle>
          <a:p>
            <a:endParaRPr lang="fi-FI"/>
          </a:p>
        </p:txBody>
      </p:sp>
      <p:sp>
        <p:nvSpPr>
          <p:cNvPr id="8" name="Dian numeron paikkamerkki 7">
            <a:extLst>
              <a:ext uri="{FF2B5EF4-FFF2-40B4-BE49-F238E27FC236}">
                <a16:creationId xmlns:a16="http://schemas.microsoft.com/office/drawing/2014/main" id="{72C2AFA9-6678-0464-EF3D-BEADC6B16E39}"/>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pic>
        <p:nvPicPr>
          <p:cNvPr id="5" name="Kuva 4">
            <a:extLst>
              <a:ext uri="{FF2B5EF4-FFF2-40B4-BE49-F238E27FC236}">
                <a16:creationId xmlns:a16="http://schemas.microsoft.com/office/drawing/2014/main" id="{F2BC7069-740B-9AF3-0AEC-E7F028CEE2E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14987" y="12769727"/>
            <a:ext cx="1066749" cy="378160"/>
          </a:xfrm>
          <a:prstGeom prst="rect">
            <a:avLst/>
          </a:prstGeom>
        </p:spPr>
      </p:pic>
    </p:spTree>
    <p:extLst>
      <p:ext uri="{BB962C8B-B14F-4D97-AF65-F5344CB8AC3E}">
        <p14:creationId xmlns:p14="http://schemas.microsoft.com/office/powerpoint/2010/main" val="42279829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Osan ylätunniste kuvalla 4">
    <p:bg>
      <p:bgPr>
        <a:solidFill>
          <a:srgbClr val="004F71"/>
        </a:solidFill>
        <a:effectLst/>
      </p:bgPr>
    </p:bg>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AF9C1E54-D36B-1318-6005-9995D5648874}"/>
              </a:ext>
            </a:extLst>
          </p:cNvPr>
          <p:cNvSpPr>
            <a:spLocks noGrp="1"/>
          </p:cNvSpPr>
          <p:nvPr>
            <p:ph type="pic" sz="quarter" idx="15"/>
          </p:nvPr>
        </p:nvSpPr>
        <p:spPr>
          <a:xfrm>
            <a:off x="1183341" y="0"/>
            <a:ext cx="23199073" cy="12443012"/>
          </a:xfrm>
          <a:custGeom>
            <a:avLst/>
            <a:gdLst>
              <a:gd name="connsiteX0" fmla="*/ 0 w 19508263"/>
              <a:gd name="connsiteY0" fmla="*/ 0 h 11009376"/>
              <a:gd name="connsiteX1" fmla="*/ 19508263 w 19508263"/>
              <a:gd name="connsiteY1" fmla="*/ 0 h 11009376"/>
              <a:gd name="connsiteX2" fmla="*/ 19508263 w 19508263"/>
              <a:gd name="connsiteY2" fmla="*/ 11009376 h 11009376"/>
              <a:gd name="connsiteX3" fmla="*/ 0 w 19508263"/>
              <a:gd name="connsiteY3" fmla="*/ 11009376 h 11009376"/>
              <a:gd name="connsiteX4" fmla="*/ 0 w 19508263"/>
              <a:gd name="connsiteY4"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398 w 19508661"/>
              <a:gd name="connsiteY3" fmla="*/ 11009376 h 11009376"/>
              <a:gd name="connsiteX4" fmla="*/ 0 w 19508661"/>
              <a:gd name="connsiteY4" fmla="*/ 9345168 h 11009376"/>
              <a:gd name="connsiteX5" fmla="*/ 398 w 19508661"/>
              <a:gd name="connsiteY5"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398 w 19508661"/>
              <a:gd name="connsiteY4" fmla="*/ 11009376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08661" h="11009376">
                <a:moveTo>
                  <a:pt x="398" y="0"/>
                </a:moveTo>
                <a:lnTo>
                  <a:pt x="19508661" y="0"/>
                </a:lnTo>
                <a:lnTo>
                  <a:pt x="19508661" y="11009376"/>
                </a:lnTo>
                <a:lnTo>
                  <a:pt x="1883664" y="11009376"/>
                </a:lnTo>
                <a:cubicBezTo>
                  <a:pt x="967984" y="10997711"/>
                  <a:pt x="747035" y="10868386"/>
                  <a:pt x="453696" y="10595789"/>
                </a:cubicBezTo>
                <a:cubicBezTo>
                  <a:pt x="160357" y="10323192"/>
                  <a:pt x="5812" y="9891051"/>
                  <a:pt x="0" y="9345168"/>
                </a:cubicBezTo>
                <a:cubicBezTo>
                  <a:pt x="133" y="6230112"/>
                  <a:pt x="265" y="3115056"/>
                  <a:pt x="398" y="0"/>
                </a:cubicBezTo>
                <a:close/>
              </a:path>
            </a:pathLst>
          </a:custGeom>
          <a:noFill/>
        </p:spPr>
        <p:txBody>
          <a:bodyPr anchor="ctr" anchorCtr="0"/>
          <a:lstStyle>
            <a:lvl1pPr marL="0" indent="0" algn="ctr">
              <a:buNone/>
              <a:defRPr sz="1800"/>
            </a:lvl1pPr>
          </a:lstStyle>
          <a:p>
            <a:r>
              <a:rPr lang="fi-FI"/>
              <a:t>Lisää kuva napsauttamalla kuvaketta</a:t>
            </a:r>
            <a:endParaRPr lang="en-GB"/>
          </a:p>
        </p:txBody>
      </p:sp>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2668832" y="1238370"/>
            <a:ext cx="16200000" cy="3780000"/>
          </a:xfrm>
        </p:spPr>
        <p:txBody>
          <a:bodyPr anchor="t" anchorCtr="0"/>
          <a:lstStyle>
            <a:lvl1pPr algn="l">
              <a:lnSpc>
                <a:spcPct val="80000"/>
              </a:lnSpc>
              <a:defRPr sz="15600" i="1" spc="-390" baseline="0">
                <a:solidFill>
                  <a:schemeClr val="bg1"/>
                </a:solidFill>
              </a:defRPr>
            </a:lvl1pPr>
          </a:lstStyle>
          <a:p>
            <a:r>
              <a:rPr lang="fi-FI"/>
              <a:t>Muokkaa ots. perustyyl. napsautt.</a:t>
            </a:r>
            <a:endParaRPr lang="en-GB"/>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2668832" y="5018370"/>
            <a:ext cx="16200000" cy="882000"/>
          </a:xfrm>
        </p:spPr>
        <p:txBody>
          <a:bodyPr/>
          <a:lstStyle>
            <a:lvl1pPr marL="0" indent="0" algn="l">
              <a:spcBef>
                <a:spcPts val="0"/>
              </a:spcBef>
              <a:buNone/>
              <a:defRPr sz="6000" spc="-17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GB"/>
          </a:p>
        </p:txBody>
      </p:sp>
      <p:sp>
        <p:nvSpPr>
          <p:cNvPr id="4" name="Päivämäärän paikkamerkki 3">
            <a:extLst>
              <a:ext uri="{FF2B5EF4-FFF2-40B4-BE49-F238E27FC236}">
                <a16:creationId xmlns:a16="http://schemas.microsoft.com/office/drawing/2014/main" id="{AFB2586E-1FC1-8E8C-9AE8-8471EFD6BD0E}"/>
              </a:ext>
            </a:extLst>
          </p:cNvPr>
          <p:cNvSpPr>
            <a:spLocks noGrp="1"/>
          </p:cNvSpPr>
          <p:nvPr>
            <p:ph type="dt" sz="half" idx="10"/>
          </p:nvPr>
        </p:nvSpPr>
        <p:spPr/>
        <p:txBody>
          <a:bodyPr/>
          <a:lstStyle>
            <a:lvl1pPr>
              <a:defRPr>
                <a:solidFill>
                  <a:schemeClr val="bg1"/>
                </a:solidFill>
              </a:defRPr>
            </a:lvl1pPr>
          </a:lstStyle>
          <a:p>
            <a:fld id="{7FBA1A28-9A2B-4CBF-AEE8-C398614462DA}" type="datetime1">
              <a:rPr lang="fi-FI" smtClean="0"/>
              <a:t>17.2.2025</a:t>
            </a:fld>
            <a:endParaRPr lang="fi-FI"/>
          </a:p>
        </p:txBody>
      </p:sp>
      <p:sp>
        <p:nvSpPr>
          <p:cNvPr id="6" name="Alatunnisteen paikkamerkki 5">
            <a:extLst>
              <a:ext uri="{FF2B5EF4-FFF2-40B4-BE49-F238E27FC236}">
                <a16:creationId xmlns:a16="http://schemas.microsoft.com/office/drawing/2014/main" id="{EB9AB333-F64B-0A9C-5F13-E6920EFE6A1B}"/>
              </a:ext>
            </a:extLst>
          </p:cNvPr>
          <p:cNvSpPr>
            <a:spLocks noGrp="1"/>
          </p:cNvSpPr>
          <p:nvPr>
            <p:ph type="ftr" sz="quarter" idx="11"/>
          </p:nvPr>
        </p:nvSpPr>
        <p:spPr/>
        <p:txBody>
          <a:bodyPr/>
          <a:lstStyle>
            <a:lvl1pPr>
              <a:defRPr>
                <a:solidFill>
                  <a:schemeClr val="bg1"/>
                </a:solidFill>
              </a:defRPr>
            </a:lvl1pPr>
          </a:lstStyle>
          <a:p>
            <a:endParaRPr lang="fi-FI"/>
          </a:p>
        </p:txBody>
      </p:sp>
      <p:sp>
        <p:nvSpPr>
          <p:cNvPr id="8" name="Dian numeron paikkamerkki 7">
            <a:extLst>
              <a:ext uri="{FF2B5EF4-FFF2-40B4-BE49-F238E27FC236}">
                <a16:creationId xmlns:a16="http://schemas.microsoft.com/office/drawing/2014/main" id="{72C2AFA9-6678-0464-EF3D-BEADC6B16E39}"/>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pic>
        <p:nvPicPr>
          <p:cNvPr id="5" name="Kuva 4">
            <a:extLst>
              <a:ext uri="{FF2B5EF4-FFF2-40B4-BE49-F238E27FC236}">
                <a16:creationId xmlns:a16="http://schemas.microsoft.com/office/drawing/2014/main" id="{8C3F1D80-4138-13F1-D7C6-0E900C5687E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14987" y="12769727"/>
            <a:ext cx="1066749" cy="378160"/>
          </a:xfrm>
          <a:prstGeom prst="rect">
            <a:avLst/>
          </a:prstGeom>
        </p:spPr>
      </p:pic>
    </p:spTree>
    <p:extLst>
      <p:ext uri="{BB962C8B-B14F-4D97-AF65-F5344CB8AC3E}">
        <p14:creationId xmlns:p14="http://schemas.microsoft.com/office/powerpoint/2010/main" val="15990558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Osan ylätunniste kuvalla 5">
    <p:bg>
      <p:bgPr>
        <a:solidFill>
          <a:srgbClr val="097B76"/>
        </a:solidFill>
        <a:effectLst/>
      </p:bgPr>
    </p:bg>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AF9C1E54-D36B-1318-6005-9995D5648874}"/>
              </a:ext>
            </a:extLst>
          </p:cNvPr>
          <p:cNvSpPr>
            <a:spLocks noGrp="1"/>
          </p:cNvSpPr>
          <p:nvPr>
            <p:ph type="pic" sz="quarter" idx="15"/>
          </p:nvPr>
        </p:nvSpPr>
        <p:spPr>
          <a:xfrm>
            <a:off x="1183341" y="0"/>
            <a:ext cx="23199073" cy="12443012"/>
          </a:xfrm>
          <a:custGeom>
            <a:avLst/>
            <a:gdLst>
              <a:gd name="connsiteX0" fmla="*/ 0 w 19508263"/>
              <a:gd name="connsiteY0" fmla="*/ 0 h 11009376"/>
              <a:gd name="connsiteX1" fmla="*/ 19508263 w 19508263"/>
              <a:gd name="connsiteY1" fmla="*/ 0 h 11009376"/>
              <a:gd name="connsiteX2" fmla="*/ 19508263 w 19508263"/>
              <a:gd name="connsiteY2" fmla="*/ 11009376 h 11009376"/>
              <a:gd name="connsiteX3" fmla="*/ 0 w 19508263"/>
              <a:gd name="connsiteY3" fmla="*/ 11009376 h 11009376"/>
              <a:gd name="connsiteX4" fmla="*/ 0 w 19508263"/>
              <a:gd name="connsiteY4"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398 w 19508661"/>
              <a:gd name="connsiteY3" fmla="*/ 11009376 h 11009376"/>
              <a:gd name="connsiteX4" fmla="*/ 0 w 19508661"/>
              <a:gd name="connsiteY4" fmla="*/ 9345168 h 11009376"/>
              <a:gd name="connsiteX5" fmla="*/ 398 w 19508661"/>
              <a:gd name="connsiteY5"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398 w 19508661"/>
              <a:gd name="connsiteY4" fmla="*/ 11009376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08661" h="11009376">
                <a:moveTo>
                  <a:pt x="398" y="0"/>
                </a:moveTo>
                <a:lnTo>
                  <a:pt x="19508661" y="0"/>
                </a:lnTo>
                <a:lnTo>
                  <a:pt x="19508661" y="11009376"/>
                </a:lnTo>
                <a:lnTo>
                  <a:pt x="1883664" y="11009376"/>
                </a:lnTo>
                <a:cubicBezTo>
                  <a:pt x="967984" y="10997711"/>
                  <a:pt x="747035" y="10868386"/>
                  <a:pt x="453696" y="10595789"/>
                </a:cubicBezTo>
                <a:cubicBezTo>
                  <a:pt x="160357" y="10323192"/>
                  <a:pt x="5812" y="9891051"/>
                  <a:pt x="0" y="9345168"/>
                </a:cubicBezTo>
                <a:cubicBezTo>
                  <a:pt x="133" y="6230112"/>
                  <a:pt x="265" y="3115056"/>
                  <a:pt x="398" y="0"/>
                </a:cubicBezTo>
                <a:close/>
              </a:path>
            </a:pathLst>
          </a:custGeom>
          <a:noFill/>
        </p:spPr>
        <p:txBody>
          <a:bodyPr anchor="ctr" anchorCtr="0"/>
          <a:lstStyle>
            <a:lvl1pPr marL="0" indent="0" algn="ctr">
              <a:buNone/>
              <a:defRPr sz="1800"/>
            </a:lvl1pPr>
          </a:lstStyle>
          <a:p>
            <a:r>
              <a:rPr lang="fi-FI"/>
              <a:t>Lisää kuva napsauttamalla kuvaketta</a:t>
            </a:r>
            <a:endParaRPr lang="en-GB"/>
          </a:p>
        </p:txBody>
      </p:sp>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2668832" y="1238370"/>
            <a:ext cx="16200000" cy="3780000"/>
          </a:xfrm>
        </p:spPr>
        <p:txBody>
          <a:bodyPr anchor="t" anchorCtr="0"/>
          <a:lstStyle>
            <a:lvl1pPr algn="l">
              <a:lnSpc>
                <a:spcPct val="80000"/>
              </a:lnSpc>
              <a:defRPr sz="15600" i="1" spc="-390" baseline="0">
                <a:solidFill>
                  <a:schemeClr val="bg1"/>
                </a:solidFill>
              </a:defRPr>
            </a:lvl1pPr>
          </a:lstStyle>
          <a:p>
            <a:r>
              <a:rPr lang="fi-FI"/>
              <a:t>Muokkaa ots. perustyyl. napsautt.</a:t>
            </a:r>
            <a:endParaRPr lang="en-GB"/>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2668832" y="5018370"/>
            <a:ext cx="16200000" cy="882000"/>
          </a:xfrm>
        </p:spPr>
        <p:txBody>
          <a:bodyPr/>
          <a:lstStyle>
            <a:lvl1pPr marL="0" indent="0" algn="l">
              <a:spcBef>
                <a:spcPts val="0"/>
              </a:spcBef>
              <a:buNone/>
              <a:defRPr sz="6000" spc="-17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GB"/>
          </a:p>
        </p:txBody>
      </p:sp>
      <p:sp>
        <p:nvSpPr>
          <p:cNvPr id="4" name="Päivämäärän paikkamerkki 3">
            <a:extLst>
              <a:ext uri="{FF2B5EF4-FFF2-40B4-BE49-F238E27FC236}">
                <a16:creationId xmlns:a16="http://schemas.microsoft.com/office/drawing/2014/main" id="{AFB2586E-1FC1-8E8C-9AE8-8471EFD6BD0E}"/>
              </a:ext>
            </a:extLst>
          </p:cNvPr>
          <p:cNvSpPr>
            <a:spLocks noGrp="1"/>
          </p:cNvSpPr>
          <p:nvPr>
            <p:ph type="dt" sz="half" idx="10"/>
          </p:nvPr>
        </p:nvSpPr>
        <p:spPr/>
        <p:txBody>
          <a:bodyPr/>
          <a:lstStyle>
            <a:lvl1pPr>
              <a:defRPr>
                <a:solidFill>
                  <a:schemeClr val="bg1"/>
                </a:solidFill>
              </a:defRPr>
            </a:lvl1pPr>
          </a:lstStyle>
          <a:p>
            <a:fld id="{7FBA1A28-9A2B-4CBF-AEE8-C398614462DA}" type="datetime1">
              <a:rPr lang="fi-FI" smtClean="0"/>
              <a:t>17.2.2025</a:t>
            </a:fld>
            <a:endParaRPr lang="fi-FI"/>
          </a:p>
        </p:txBody>
      </p:sp>
      <p:sp>
        <p:nvSpPr>
          <p:cNvPr id="6" name="Alatunnisteen paikkamerkki 5">
            <a:extLst>
              <a:ext uri="{FF2B5EF4-FFF2-40B4-BE49-F238E27FC236}">
                <a16:creationId xmlns:a16="http://schemas.microsoft.com/office/drawing/2014/main" id="{EB9AB333-F64B-0A9C-5F13-E6920EFE6A1B}"/>
              </a:ext>
            </a:extLst>
          </p:cNvPr>
          <p:cNvSpPr>
            <a:spLocks noGrp="1"/>
          </p:cNvSpPr>
          <p:nvPr>
            <p:ph type="ftr" sz="quarter" idx="11"/>
          </p:nvPr>
        </p:nvSpPr>
        <p:spPr/>
        <p:txBody>
          <a:bodyPr/>
          <a:lstStyle>
            <a:lvl1pPr>
              <a:defRPr>
                <a:solidFill>
                  <a:schemeClr val="bg1"/>
                </a:solidFill>
              </a:defRPr>
            </a:lvl1pPr>
          </a:lstStyle>
          <a:p>
            <a:endParaRPr lang="fi-FI"/>
          </a:p>
        </p:txBody>
      </p:sp>
      <p:sp>
        <p:nvSpPr>
          <p:cNvPr id="8" name="Dian numeron paikkamerkki 7">
            <a:extLst>
              <a:ext uri="{FF2B5EF4-FFF2-40B4-BE49-F238E27FC236}">
                <a16:creationId xmlns:a16="http://schemas.microsoft.com/office/drawing/2014/main" id="{72C2AFA9-6678-0464-EF3D-BEADC6B16E39}"/>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pic>
        <p:nvPicPr>
          <p:cNvPr id="5" name="Kuva 4">
            <a:extLst>
              <a:ext uri="{FF2B5EF4-FFF2-40B4-BE49-F238E27FC236}">
                <a16:creationId xmlns:a16="http://schemas.microsoft.com/office/drawing/2014/main" id="{8C3F1D80-4138-13F1-D7C6-0E900C5687E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14987" y="12769727"/>
            <a:ext cx="1066749" cy="378160"/>
          </a:xfrm>
          <a:prstGeom prst="rect">
            <a:avLst/>
          </a:prstGeom>
        </p:spPr>
      </p:pic>
    </p:spTree>
    <p:extLst>
      <p:ext uri="{BB962C8B-B14F-4D97-AF65-F5344CB8AC3E}">
        <p14:creationId xmlns:p14="http://schemas.microsoft.com/office/powerpoint/2010/main" val="1486653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tsikkodia 2">
    <p:bg>
      <p:bgPr>
        <a:solidFill>
          <a:srgbClr val="097B7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1216550" y="4015588"/>
            <a:ext cx="20118062" cy="3780000"/>
          </a:xfrm>
        </p:spPr>
        <p:txBody>
          <a:bodyPr anchor="t" anchorCtr="0"/>
          <a:lstStyle>
            <a:lvl1pPr algn="l">
              <a:lnSpc>
                <a:spcPct val="80000"/>
              </a:lnSpc>
              <a:defRPr sz="15600" i="1" spc="-390" baseline="0">
                <a:solidFill>
                  <a:schemeClr val="bg1"/>
                </a:solidFill>
              </a:defRPr>
            </a:lvl1pPr>
          </a:lstStyle>
          <a:p>
            <a:r>
              <a:rPr lang="fi-FI"/>
              <a:t>Muokkaa ots. perustyyl. napsautt.</a:t>
            </a:r>
            <a:endParaRPr lang="en-GB"/>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1216550" y="7955549"/>
            <a:ext cx="20118062" cy="2369490"/>
          </a:xfrm>
        </p:spPr>
        <p:txBody>
          <a:bodyPr/>
          <a:lstStyle>
            <a:lvl1pPr marL="0" indent="0" algn="l">
              <a:spcBef>
                <a:spcPts val="0"/>
              </a:spcBef>
              <a:buNone/>
              <a:defRPr sz="5600" spc="-17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GB"/>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a:xfrm>
            <a:off x="1216550" y="11901462"/>
            <a:ext cx="10336695" cy="569632"/>
          </a:xfrm>
        </p:spPr>
        <p:txBody>
          <a:bodyPr/>
          <a:lstStyle>
            <a:lvl1pPr algn="l">
              <a:defRPr sz="3100" spc="90" baseline="0">
                <a:solidFill>
                  <a:schemeClr val="bg1"/>
                </a:solidFill>
              </a:defRPr>
            </a:lvl1pPr>
          </a:lstStyle>
          <a:p>
            <a:fld id="{0DB9C281-D145-4239-893C-911D8D6D65AF}" type="datetime1">
              <a:rPr lang="fi-FI" smtClean="0"/>
              <a:t>17.2.2025</a:t>
            </a:fld>
            <a:endParaRPr lang="fi-FI"/>
          </a:p>
        </p:txBody>
      </p:sp>
      <p:sp>
        <p:nvSpPr>
          <p:cNvPr id="10" name="Tekstin paikkamerkki 9">
            <a:extLst>
              <a:ext uri="{FF2B5EF4-FFF2-40B4-BE49-F238E27FC236}">
                <a16:creationId xmlns:a16="http://schemas.microsoft.com/office/drawing/2014/main" id="{AD2D1385-FF95-C988-46AA-C06647F69526}"/>
              </a:ext>
            </a:extLst>
          </p:cNvPr>
          <p:cNvSpPr>
            <a:spLocks noGrp="1"/>
          </p:cNvSpPr>
          <p:nvPr>
            <p:ph type="body" sz="quarter" idx="11"/>
          </p:nvPr>
        </p:nvSpPr>
        <p:spPr>
          <a:xfrm>
            <a:off x="12769795" y="11879790"/>
            <a:ext cx="10336695" cy="612775"/>
          </a:xfrm>
        </p:spPr>
        <p:txBody>
          <a:bodyPr anchor="ctr" anchorCtr="0"/>
          <a:lstStyle>
            <a:lvl1pPr marL="0" indent="0" algn="r">
              <a:spcBef>
                <a:spcPts val="0"/>
              </a:spcBef>
              <a:buNone/>
              <a:defRPr sz="3100" spc="90" baseline="0">
                <a:solidFill>
                  <a:schemeClr val="bg1"/>
                </a:solidFill>
              </a:defRPr>
            </a:lvl1pPr>
          </a:lstStyle>
          <a:p>
            <a:pPr lvl="0"/>
            <a:r>
              <a:rPr lang="fi-FI"/>
              <a:t>Muokkaa tekstin perustyylejä napsauttamalla</a:t>
            </a:r>
          </a:p>
        </p:txBody>
      </p:sp>
      <p:pic>
        <p:nvPicPr>
          <p:cNvPr id="6" name="Kuva 5">
            <a:extLst>
              <a:ext uri="{FF2B5EF4-FFF2-40B4-BE49-F238E27FC236}">
                <a16:creationId xmlns:a16="http://schemas.microsoft.com/office/drawing/2014/main" id="{FB218A16-1729-334F-6B69-992836AA160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84837" y="1292720"/>
            <a:ext cx="2472763" cy="876588"/>
          </a:xfrm>
          <a:prstGeom prst="rect">
            <a:avLst/>
          </a:prstGeom>
        </p:spPr>
      </p:pic>
    </p:spTree>
    <p:extLst>
      <p:ext uri="{BB962C8B-B14F-4D97-AF65-F5344CB8AC3E}">
        <p14:creationId xmlns:p14="http://schemas.microsoft.com/office/powerpoint/2010/main" val="37020210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Osan ylätunniste taustaku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2668832" y="1238370"/>
            <a:ext cx="16200000" cy="3780000"/>
          </a:xfrm>
        </p:spPr>
        <p:txBody>
          <a:bodyPr anchor="t" anchorCtr="0"/>
          <a:lstStyle>
            <a:lvl1pPr algn="l">
              <a:lnSpc>
                <a:spcPct val="80000"/>
              </a:lnSpc>
              <a:defRPr sz="15600" i="1" spc="-390" baseline="0">
                <a:solidFill>
                  <a:schemeClr val="bg1"/>
                </a:solidFill>
              </a:defRPr>
            </a:lvl1pPr>
          </a:lstStyle>
          <a:p>
            <a:r>
              <a:rPr lang="fi-FI"/>
              <a:t>Muokkaa ots. perustyyl. napsautt.</a:t>
            </a:r>
            <a:endParaRPr lang="en-GB"/>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2668832" y="5018370"/>
            <a:ext cx="16200000" cy="882000"/>
          </a:xfrm>
        </p:spPr>
        <p:txBody>
          <a:bodyPr/>
          <a:lstStyle>
            <a:lvl1pPr marL="0" indent="0" algn="l">
              <a:spcBef>
                <a:spcPts val="0"/>
              </a:spcBef>
              <a:buNone/>
              <a:defRPr sz="6000" spc="-17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GB"/>
          </a:p>
        </p:txBody>
      </p:sp>
      <p:sp>
        <p:nvSpPr>
          <p:cNvPr id="4" name="Päivämäärän paikkamerkki 3">
            <a:extLst>
              <a:ext uri="{FF2B5EF4-FFF2-40B4-BE49-F238E27FC236}">
                <a16:creationId xmlns:a16="http://schemas.microsoft.com/office/drawing/2014/main" id="{AFB2586E-1FC1-8E8C-9AE8-8471EFD6BD0E}"/>
              </a:ext>
            </a:extLst>
          </p:cNvPr>
          <p:cNvSpPr>
            <a:spLocks noGrp="1"/>
          </p:cNvSpPr>
          <p:nvPr>
            <p:ph type="dt" sz="half" idx="10"/>
          </p:nvPr>
        </p:nvSpPr>
        <p:spPr/>
        <p:txBody>
          <a:bodyPr/>
          <a:lstStyle>
            <a:lvl1pPr>
              <a:defRPr>
                <a:solidFill>
                  <a:schemeClr val="bg1"/>
                </a:solidFill>
              </a:defRPr>
            </a:lvl1pPr>
          </a:lstStyle>
          <a:p>
            <a:fld id="{0FF90519-C918-4EA0-A421-A68412176FA8}" type="datetime1">
              <a:rPr lang="fi-FI" smtClean="0"/>
              <a:t>17.2.2025</a:t>
            </a:fld>
            <a:endParaRPr lang="fi-FI"/>
          </a:p>
        </p:txBody>
      </p:sp>
      <p:sp>
        <p:nvSpPr>
          <p:cNvPr id="6" name="Alatunnisteen paikkamerkki 5">
            <a:extLst>
              <a:ext uri="{FF2B5EF4-FFF2-40B4-BE49-F238E27FC236}">
                <a16:creationId xmlns:a16="http://schemas.microsoft.com/office/drawing/2014/main" id="{EB9AB333-F64B-0A9C-5F13-E6920EFE6A1B}"/>
              </a:ext>
            </a:extLst>
          </p:cNvPr>
          <p:cNvSpPr>
            <a:spLocks noGrp="1"/>
          </p:cNvSpPr>
          <p:nvPr>
            <p:ph type="ftr" sz="quarter" idx="11"/>
          </p:nvPr>
        </p:nvSpPr>
        <p:spPr/>
        <p:txBody>
          <a:bodyPr/>
          <a:lstStyle>
            <a:lvl1pPr>
              <a:defRPr>
                <a:solidFill>
                  <a:schemeClr val="bg1"/>
                </a:solidFill>
              </a:defRPr>
            </a:lvl1pPr>
          </a:lstStyle>
          <a:p>
            <a:endParaRPr lang="fi-FI"/>
          </a:p>
        </p:txBody>
      </p:sp>
      <p:sp>
        <p:nvSpPr>
          <p:cNvPr id="8" name="Dian numeron paikkamerkki 7">
            <a:extLst>
              <a:ext uri="{FF2B5EF4-FFF2-40B4-BE49-F238E27FC236}">
                <a16:creationId xmlns:a16="http://schemas.microsoft.com/office/drawing/2014/main" id="{72C2AFA9-6678-0464-EF3D-BEADC6B16E39}"/>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pic>
        <p:nvPicPr>
          <p:cNvPr id="5" name="Kuva 4">
            <a:extLst>
              <a:ext uri="{FF2B5EF4-FFF2-40B4-BE49-F238E27FC236}">
                <a16:creationId xmlns:a16="http://schemas.microsoft.com/office/drawing/2014/main" id="{8C3F1D80-4138-13F1-D7C6-0E900C5687E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14987" y="12769727"/>
            <a:ext cx="1066749" cy="378160"/>
          </a:xfrm>
          <a:prstGeom prst="rect">
            <a:avLst/>
          </a:prstGeom>
        </p:spPr>
      </p:pic>
      <p:sp>
        <p:nvSpPr>
          <p:cNvPr id="12" name="Kuva 10">
            <a:extLst>
              <a:ext uri="{FF2B5EF4-FFF2-40B4-BE49-F238E27FC236}">
                <a16:creationId xmlns:a16="http://schemas.microsoft.com/office/drawing/2014/main" id="{96A4BEA9-9361-BA02-88B0-1FCA69BC0865}"/>
              </a:ext>
            </a:extLst>
          </p:cNvPr>
          <p:cNvSpPr/>
          <p:nvPr/>
        </p:nvSpPr>
        <p:spPr>
          <a:xfrm>
            <a:off x="1220422" y="0"/>
            <a:ext cx="23161987" cy="12217808"/>
          </a:xfrm>
          <a:custGeom>
            <a:avLst/>
            <a:gdLst>
              <a:gd name="connsiteX0" fmla="*/ 0 w 23161987"/>
              <a:gd name="connsiteY0" fmla="*/ 0 h 12217808"/>
              <a:gd name="connsiteX1" fmla="*/ 0 w 23161987"/>
              <a:gd name="connsiteY1" fmla="*/ 10875012 h 12217808"/>
              <a:gd name="connsiteX2" fmla="*/ 1343366 w 23161987"/>
              <a:gd name="connsiteY2" fmla="*/ 12217809 h 12217808"/>
              <a:gd name="connsiteX3" fmla="*/ 23161988 w 23161987"/>
              <a:gd name="connsiteY3" fmla="*/ 12217809 h 12217808"/>
            </a:gdLst>
            <a:ahLst/>
            <a:cxnLst>
              <a:cxn ang="0">
                <a:pos x="connsiteX0" y="connsiteY0"/>
              </a:cxn>
              <a:cxn ang="0">
                <a:pos x="connsiteX1" y="connsiteY1"/>
              </a:cxn>
              <a:cxn ang="0">
                <a:pos x="connsiteX2" y="connsiteY2"/>
              </a:cxn>
              <a:cxn ang="0">
                <a:pos x="connsiteX3" y="connsiteY3"/>
              </a:cxn>
            </a:cxnLst>
            <a:rect l="l" t="t" r="r" b="b"/>
            <a:pathLst>
              <a:path w="23161987" h="12217808">
                <a:moveTo>
                  <a:pt x="0" y="0"/>
                </a:moveTo>
                <a:lnTo>
                  <a:pt x="0" y="10875012"/>
                </a:lnTo>
                <a:cubicBezTo>
                  <a:pt x="0" y="11616562"/>
                  <a:pt x="601511" y="12217809"/>
                  <a:pt x="1343366" y="12217809"/>
                </a:cubicBezTo>
                <a:lnTo>
                  <a:pt x="23161988" y="12217809"/>
                </a:lnTo>
              </a:path>
            </a:pathLst>
          </a:custGeom>
          <a:noFill/>
          <a:ln w="25400" cap="flat">
            <a:solidFill>
              <a:srgbClr val="FFFFFF"/>
            </a:solidFill>
            <a:prstDash val="solid"/>
            <a:miter/>
          </a:ln>
        </p:spPr>
        <p:txBody>
          <a:bodyPr rtlCol="0" anchor="ctr"/>
          <a:lstStyle/>
          <a:p>
            <a:endParaRPr lang="fi-FI"/>
          </a:p>
        </p:txBody>
      </p:sp>
    </p:spTree>
    <p:extLst>
      <p:ext uri="{BB962C8B-B14F-4D97-AF65-F5344CB8AC3E}">
        <p14:creationId xmlns:p14="http://schemas.microsoft.com/office/powerpoint/2010/main" val="6747904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Otsikot ja taustaku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1216550" y="1238370"/>
            <a:ext cx="16200000" cy="3780000"/>
          </a:xfrm>
        </p:spPr>
        <p:txBody>
          <a:bodyPr anchor="t" anchorCtr="0"/>
          <a:lstStyle>
            <a:lvl1pPr algn="l">
              <a:lnSpc>
                <a:spcPct val="80000"/>
              </a:lnSpc>
              <a:defRPr sz="15600" i="1" spc="-390" baseline="0">
                <a:solidFill>
                  <a:schemeClr val="bg1"/>
                </a:solidFill>
              </a:defRPr>
            </a:lvl1pPr>
          </a:lstStyle>
          <a:p>
            <a:r>
              <a:rPr lang="fi-FI"/>
              <a:t>Muokkaa ots. perustyyl. napsautt.</a:t>
            </a:r>
            <a:endParaRPr lang="en-GB"/>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1216550" y="5018370"/>
            <a:ext cx="16200000" cy="2312110"/>
          </a:xfrm>
        </p:spPr>
        <p:txBody>
          <a:bodyPr/>
          <a:lstStyle>
            <a:lvl1pPr marL="0" indent="0" algn="l">
              <a:spcBef>
                <a:spcPts val="0"/>
              </a:spcBef>
              <a:buNone/>
              <a:defRPr sz="6000" spc="-17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GB"/>
          </a:p>
        </p:txBody>
      </p:sp>
      <p:sp>
        <p:nvSpPr>
          <p:cNvPr id="4" name="Päivämäärän paikkamerkki 3">
            <a:extLst>
              <a:ext uri="{FF2B5EF4-FFF2-40B4-BE49-F238E27FC236}">
                <a16:creationId xmlns:a16="http://schemas.microsoft.com/office/drawing/2014/main" id="{AFB2586E-1FC1-8E8C-9AE8-8471EFD6BD0E}"/>
              </a:ext>
            </a:extLst>
          </p:cNvPr>
          <p:cNvSpPr>
            <a:spLocks noGrp="1"/>
          </p:cNvSpPr>
          <p:nvPr>
            <p:ph type="dt" sz="half" idx="10"/>
          </p:nvPr>
        </p:nvSpPr>
        <p:spPr/>
        <p:txBody>
          <a:bodyPr/>
          <a:lstStyle>
            <a:lvl1pPr>
              <a:defRPr>
                <a:solidFill>
                  <a:schemeClr val="bg1"/>
                </a:solidFill>
              </a:defRPr>
            </a:lvl1pPr>
          </a:lstStyle>
          <a:p>
            <a:fld id="{6C096B54-D2C4-4EF2-92AB-2C17FD154F92}" type="datetime1">
              <a:rPr lang="fi-FI" smtClean="0"/>
              <a:t>17.2.2025</a:t>
            </a:fld>
            <a:endParaRPr lang="fi-FI"/>
          </a:p>
        </p:txBody>
      </p:sp>
      <p:sp>
        <p:nvSpPr>
          <p:cNvPr id="6" name="Alatunnisteen paikkamerkki 5">
            <a:extLst>
              <a:ext uri="{FF2B5EF4-FFF2-40B4-BE49-F238E27FC236}">
                <a16:creationId xmlns:a16="http://schemas.microsoft.com/office/drawing/2014/main" id="{EB9AB333-F64B-0A9C-5F13-E6920EFE6A1B}"/>
              </a:ext>
            </a:extLst>
          </p:cNvPr>
          <p:cNvSpPr>
            <a:spLocks noGrp="1"/>
          </p:cNvSpPr>
          <p:nvPr>
            <p:ph type="ftr" sz="quarter" idx="11"/>
          </p:nvPr>
        </p:nvSpPr>
        <p:spPr/>
        <p:txBody>
          <a:bodyPr/>
          <a:lstStyle>
            <a:lvl1pPr>
              <a:defRPr>
                <a:solidFill>
                  <a:schemeClr val="bg1"/>
                </a:solidFill>
              </a:defRPr>
            </a:lvl1pPr>
          </a:lstStyle>
          <a:p>
            <a:endParaRPr lang="fi-FI"/>
          </a:p>
        </p:txBody>
      </p:sp>
      <p:sp>
        <p:nvSpPr>
          <p:cNvPr id="8" name="Dian numeron paikkamerkki 7">
            <a:extLst>
              <a:ext uri="{FF2B5EF4-FFF2-40B4-BE49-F238E27FC236}">
                <a16:creationId xmlns:a16="http://schemas.microsoft.com/office/drawing/2014/main" id="{72C2AFA9-6678-0464-EF3D-BEADC6B16E39}"/>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pic>
        <p:nvPicPr>
          <p:cNvPr id="5" name="Kuva 4">
            <a:extLst>
              <a:ext uri="{FF2B5EF4-FFF2-40B4-BE49-F238E27FC236}">
                <a16:creationId xmlns:a16="http://schemas.microsoft.com/office/drawing/2014/main" id="{8C3F1D80-4138-13F1-D7C6-0E900C5687E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14987" y="12769727"/>
            <a:ext cx="1066749" cy="378160"/>
          </a:xfrm>
          <a:prstGeom prst="rect">
            <a:avLst/>
          </a:prstGeom>
        </p:spPr>
      </p:pic>
    </p:spTree>
    <p:extLst>
      <p:ext uri="{BB962C8B-B14F-4D97-AF65-F5344CB8AC3E}">
        <p14:creationId xmlns:p14="http://schemas.microsoft.com/office/powerpoint/2010/main" val="5821079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5B7F3-1215-4921-A314-96E4FC2B1239}"/>
              </a:ext>
            </a:extLst>
          </p:cNvPr>
          <p:cNvSpPr>
            <a:spLocks noGrp="1"/>
          </p:cNvSpPr>
          <p:nvPr>
            <p:ph type="title"/>
          </p:nvPr>
        </p:nvSpPr>
        <p:spPr/>
        <p:txBody>
          <a:bodyPr/>
          <a:lstStyle/>
          <a:p>
            <a:r>
              <a:rPr lang="fi-FI"/>
              <a:t>Muokkaa ots. perustyyl. napsautt.</a:t>
            </a:r>
            <a:endParaRPr lang="en-GB"/>
          </a:p>
        </p:txBody>
      </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fld id="{C027ED85-14A4-418D-A35C-D3365F8FE3A8}" type="datetime1">
              <a:rPr lang="fi-FI" smtClean="0"/>
              <a:t>17.2.2025</a:t>
            </a:fld>
            <a:endParaRPr lang="fi-FI"/>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endParaRPr lang="fi-FI"/>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3" name="Kuva 2">
            <a:extLst>
              <a:ext uri="{FF2B5EF4-FFF2-40B4-BE49-F238E27FC236}">
                <a16:creationId xmlns:a16="http://schemas.microsoft.com/office/drawing/2014/main" id="{EF8582A5-322B-FB75-026D-EDC3BEEB0ED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2398" y="12769727"/>
            <a:ext cx="1071927" cy="378160"/>
          </a:xfrm>
          <a:prstGeom prst="rect">
            <a:avLst/>
          </a:prstGeom>
        </p:spPr>
      </p:pic>
    </p:spTree>
    <p:extLst>
      <p:ext uri="{BB962C8B-B14F-4D97-AF65-F5344CB8AC3E}">
        <p14:creationId xmlns:p14="http://schemas.microsoft.com/office/powerpoint/2010/main" val="1058178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51757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Lopetus">
    <p:bg>
      <p:bgPr>
        <a:solidFill>
          <a:srgbClr val="004F7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1216550" y="1157685"/>
            <a:ext cx="16200000" cy="3780000"/>
          </a:xfrm>
        </p:spPr>
        <p:txBody>
          <a:bodyPr anchor="t" anchorCtr="0"/>
          <a:lstStyle>
            <a:lvl1pPr algn="l">
              <a:lnSpc>
                <a:spcPct val="80000"/>
              </a:lnSpc>
              <a:defRPr sz="15600" i="1" spc="-390" baseline="0">
                <a:solidFill>
                  <a:schemeClr val="bg1"/>
                </a:solidFill>
              </a:defRPr>
            </a:lvl1pPr>
          </a:lstStyle>
          <a:p>
            <a:r>
              <a:rPr lang="fi-FI"/>
              <a:t>Muokkaa ots. perustyyl. napsautt.</a:t>
            </a:r>
            <a:endParaRPr lang="en-GB"/>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hasCustomPrompt="1"/>
          </p:nvPr>
        </p:nvSpPr>
        <p:spPr>
          <a:xfrm>
            <a:off x="1216550" y="5287314"/>
            <a:ext cx="16200000" cy="2312110"/>
          </a:xfrm>
        </p:spPr>
        <p:txBody>
          <a:bodyPr/>
          <a:lstStyle>
            <a:lvl1pPr marL="0" indent="0" algn="l">
              <a:spcBef>
                <a:spcPts val="0"/>
              </a:spcBef>
              <a:buNone/>
              <a:defRPr sz="4800" spc="-1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err="1"/>
              <a:t>Yhteystiedot</a:t>
            </a:r>
            <a:endParaRPr lang="en-GB"/>
          </a:p>
        </p:txBody>
      </p:sp>
      <p:sp>
        <p:nvSpPr>
          <p:cNvPr id="4" name="Päivämäärän paikkamerkki 3">
            <a:extLst>
              <a:ext uri="{FF2B5EF4-FFF2-40B4-BE49-F238E27FC236}">
                <a16:creationId xmlns:a16="http://schemas.microsoft.com/office/drawing/2014/main" id="{AFB2586E-1FC1-8E8C-9AE8-8471EFD6BD0E}"/>
              </a:ext>
            </a:extLst>
          </p:cNvPr>
          <p:cNvSpPr>
            <a:spLocks noGrp="1"/>
          </p:cNvSpPr>
          <p:nvPr>
            <p:ph type="dt" sz="half" idx="10"/>
          </p:nvPr>
        </p:nvSpPr>
        <p:spPr/>
        <p:txBody>
          <a:bodyPr/>
          <a:lstStyle>
            <a:lvl1pPr>
              <a:defRPr>
                <a:solidFill>
                  <a:schemeClr val="bg1"/>
                </a:solidFill>
              </a:defRPr>
            </a:lvl1pPr>
          </a:lstStyle>
          <a:p>
            <a:fld id="{229C79AC-A808-44F4-8B8B-94F107D46738}" type="datetime1">
              <a:rPr lang="fi-FI" smtClean="0"/>
              <a:t>17.2.2025</a:t>
            </a:fld>
            <a:endParaRPr lang="fi-FI"/>
          </a:p>
        </p:txBody>
      </p:sp>
      <p:sp>
        <p:nvSpPr>
          <p:cNvPr id="6" name="Alatunnisteen paikkamerkki 5">
            <a:extLst>
              <a:ext uri="{FF2B5EF4-FFF2-40B4-BE49-F238E27FC236}">
                <a16:creationId xmlns:a16="http://schemas.microsoft.com/office/drawing/2014/main" id="{EB9AB333-F64B-0A9C-5F13-E6920EFE6A1B}"/>
              </a:ext>
            </a:extLst>
          </p:cNvPr>
          <p:cNvSpPr>
            <a:spLocks noGrp="1"/>
          </p:cNvSpPr>
          <p:nvPr>
            <p:ph type="ftr" sz="quarter" idx="11"/>
          </p:nvPr>
        </p:nvSpPr>
        <p:spPr/>
        <p:txBody>
          <a:bodyPr/>
          <a:lstStyle>
            <a:lvl1pPr>
              <a:defRPr>
                <a:solidFill>
                  <a:schemeClr val="bg1"/>
                </a:solidFill>
              </a:defRPr>
            </a:lvl1pPr>
          </a:lstStyle>
          <a:p>
            <a:endParaRPr lang="fi-FI"/>
          </a:p>
        </p:txBody>
      </p:sp>
      <p:sp>
        <p:nvSpPr>
          <p:cNvPr id="8" name="Dian numeron paikkamerkki 7">
            <a:extLst>
              <a:ext uri="{FF2B5EF4-FFF2-40B4-BE49-F238E27FC236}">
                <a16:creationId xmlns:a16="http://schemas.microsoft.com/office/drawing/2014/main" id="{72C2AFA9-6678-0464-EF3D-BEADC6B16E39}"/>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pic>
        <p:nvPicPr>
          <p:cNvPr id="5" name="Kuva 4">
            <a:extLst>
              <a:ext uri="{FF2B5EF4-FFF2-40B4-BE49-F238E27FC236}">
                <a16:creationId xmlns:a16="http://schemas.microsoft.com/office/drawing/2014/main" id="{8C3F1D80-4138-13F1-D7C6-0E900C5687E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14987" y="12769727"/>
            <a:ext cx="1066749" cy="378160"/>
          </a:xfrm>
          <a:prstGeom prst="rect">
            <a:avLst/>
          </a:prstGeom>
        </p:spPr>
      </p:pic>
    </p:spTree>
    <p:extLst>
      <p:ext uri="{BB962C8B-B14F-4D97-AF65-F5344CB8AC3E}">
        <p14:creationId xmlns:p14="http://schemas.microsoft.com/office/powerpoint/2010/main" val="42258893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opetus 2">
    <p:bg>
      <p:bgPr>
        <a:solidFill>
          <a:srgbClr val="097B7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1216550" y="1157685"/>
            <a:ext cx="16200000" cy="3780000"/>
          </a:xfrm>
        </p:spPr>
        <p:txBody>
          <a:bodyPr anchor="t" anchorCtr="0"/>
          <a:lstStyle>
            <a:lvl1pPr algn="l">
              <a:lnSpc>
                <a:spcPct val="80000"/>
              </a:lnSpc>
              <a:defRPr sz="15600" i="1" spc="-390" baseline="0">
                <a:solidFill>
                  <a:schemeClr val="bg1"/>
                </a:solidFill>
              </a:defRPr>
            </a:lvl1pPr>
          </a:lstStyle>
          <a:p>
            <a:r>
              <a:rPr lang="fi-FI"/>
              <a:t>Muokkaa ots. perustyyl. napsautt.</a:t>
            </a:r>
            <a:endParaRPr lang="en-GB"/>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hasCustomPrompt="1"/>
          </p:nvPr>
        </p:nvSpPr>
        <p:spPr>
          <a:xfrm>
            <a:off x="1216550" y="5287314"/>
            <a:ext cx="16200000" cy="2312110"/>
          </a:xfrm>
        </p:spPr>
        <p:txBody>
          <a:bodyPr/>
          <a:lstStyle>
            <a:lvl1pPr marL="0" indent="0" algn="l">
              <a:spcBef>
                <a:spcPts val="0"/>
              </a:spcBef>
              <a:buNone/>
              <a:defRPr sz="4800" spc="-1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err="1"/>
              <a:t>Yhteystiedot</a:t>
            </a:r>
            <a:endParaRPr lang="en-GB"/>
          </a:p>
        </p:txBody>
      </p:sp>
      <p:sp>
        <p:nvSpPr>
          <p:cNvPr id="4" name="Päivämäärän paikkamerkki 3">
            <a:extLst>
              <a:ext uri="{FF2B5EF4-FFF2-40B4-BE49-F238E27FC236}">
                <a16:creationId xmlns:a16="http://schemas.microsoft.com/office/drawing/2014/main" id="{AFB2586E-1FC1-8E8C-9AE8-8471EFD6BD0E}"/>
              </a:ext>
            </a:extLst>
          </p:cNvPr>
          <p:cNvSpPr>
            <a:spLocks noGrp="1"/>
          </p:cNvSpPr>
          <p:nvPr>
            <p:ph type="dt" sz="half" idx="10"/>
          </p:nvPr>
        </p:nvSpPr>
        <p:spPr/>
        <p:txBody>
          <a:bodyPr/>
          <a:lstStyle>
            <a:lvl1pPr>
              <a:defRPr>
                <a:solidFill>
                  <a:schemeClr val="bg1"/>
                </a:solidFill>
              </a:defRPr>
            </a:lvl1pPr>
          </a:lstStyle>
          <a:p>
            <a:fld id="{229C79AC-A808-44F4-8B8B-94F107D46738}" type="datetime1">
              <a:rPr lang="fi-FI" smtClean="0"/>
              <a:t>17.2.2025</a:t>
            </a:fld>
            <a:endParaRPr lang="fi-FI"/>
          </a:p>
        </p:txBody>
      </p:sp>
      <p:sp>
        <p:nvSpPr>
          <p:cNvPr id="6" name="Alatunnisteen paikkamerkki 5">
            <a:extLst>
              <a:ext uri="{FF2B5EF4-FFF2-40B4-BE49-F238E27FC236}">
                <a16:creationId xmlns:a16="http://schemas.microsoft.com/office/drawing/2014/main" id="{EB9AB333-F64B-0A9C-5F13-E6920EFE6A1B}"/>
              </a:ext>
            </a:extLst>
          </p:cNvPr>
          <p:cNvSpPr>
            <a:spLocks noGrp="1"/>
          </p:cNvSpPr>
          <p:nvPr>
            <p:ph type="ftr" sz="quarter" idx="11"/>
          </p:nvPr>
        </p:nvSpPr>
        <p:spPr/>
        <p:txBody>
          <a:bodyPr/>
          <a:lstStyle>
            <a:lvl1pPr>
              <a:defRPr>
                <a:solidFill>
                  <a:schemeClr val="bg1"/>
                </a:solidFill>
              </a:defRPr>
            </a:lvl1pPr>
          </a:lstStyle>
          <a:p>
            <a:endParaRPr lang="fi-FI"/>
          </a:p>
        </p:txBody>
      </p:sp>
      <p:sp>
        <p:nvSpPr>
          <p:cNvPr id="8" name="Dian numeron paikkamerkki 7">
            <a:extLst>
              <a:ext uri="{FF2B5EF4-FFF2-40B4-BE49-F238E27FC236}">
                <a16:creationId xmlns:a16="http://schemas.microsoft.com/office/drawing/2014/main" id="{72C2AFA9-6678-0464-EF3D-BEADC6B16E39}"/>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pic>
        <p:nvPicPr>
          <p:cNvPr id="5" name="Kuva 4">
            <a:extLst>
              <a:ext uri="{FF2B5EF4-FFF2-40B4-BE49-F238E27FC236}">
                <a16:creationId xmlns:a16="http://schemas.microsoft.com/office/drawing/2014/main" id="{8C3F1D80-4138-13F1-D7C6-0E900C5687E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14987" y="12769727"/>
            <a:ext cx="1066749" cy="378160"/>
          </a:xfrm>
          <a:prstGeom prst="rect">
            <a:avLst/>
          </a:prstGeom>
        </p:spPr>
      </p:pic>
    </p:spTree>
    <p:extLst>
      <p:ext uri="{BB962C8B-B14F-4D97-AF65-F5344CB8AC3E}">
        <p14:creationId xmlns:p14="http://schemas.microsoft.com/office/powerpoint/2010/main" val="8734743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7450F87-E5BC-4FC9-B813-9CD57F13B6AE}"/>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FC0CBBF9-44FA-44A9-8457-7234D3F1CF0F}"/>
              </a:ext>
            </a:extLst>
          </p:cNvPr>
          <p:cNvSpPr>
            <a:spLocks noGrp="1"/>
          </p:cNvSpPr>
          <p:nvPr>
            <p:ph sz="half" idx="1"/>
          </p:nvPr>
        </p:nvSpPr>
        <p:spPr>
          <a:xfrm>
            <a:off x="1676291" y="3651250"/>
            <a:ext cx="10362526" cy="8702676"/>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B386F6A4-7E35-4C1C-8DD4-79CCBF3D55E8}"/>
              </a:ext>
            </a:extLst>
          </p:cNvPr>
          <p:cNvSpPr>
            <a:spLocks noGrp="1"/>
          </p:cNvSpPr>
          <p:nvPr>
            <p:ph sz="half" idx="2"/>
          </p:nvPr>
        </p:nvSpPr>
        <p:spPr>
          <a:xfrm>
            <a:off x="12343596" y="3651250"/>
            <a:ext cx="10362526" cy="8702676"/>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3ECEFCD0-0744-4A9B-931D-9FA2F01D867F}"/>
              </a:ext>
            </a:extLst>
          </p:cNvPr>
          <p:cNvSpPr>
            <a:spLocks noGrp="1"/>
          </p:cNvSpPr>
          <p:nvPr>
            <p:ph type="dt" sz="half" idx="10"/>
          </p:nvPr>
        </p:nvSpPr>
        <p:spPr/>
        <p:txBody>
          <a:bodyPr/>
          <a:lstStyle/>
          <a:p>
            <a:fld id="{085620C9-E455-4AC4-B185-2D5C96CDD134}" type="datetimeFigureOut">
              <a:rPr lang="fi-FI" smtClean="0"/>
              <a:t>17.2.2025</a:t>
            </a:fld>
            <a:endParaRPr lang="fi-FI"/>
          </a:p>
        </p:txBody>
      </p:sp>
      <p:sp>
        <p:nvSpPr>
          <p:cNvPr id="6" name="Alatunnisteen paikkamerkki 5">
            <a:extLst>
              <a:ext uri="{FF2B5EF4-FFF2-40B4-BE49-F238E27FC236}">
                <a16:creationId xmlns:a16="http://schemas.microsoft.com/office/drawing/2014/main" id="{9A266C7E-54FA-4FBF-9CF2-CCB4734432B4}"/>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6DA241E1-2452-4300-8D20-0D796EED5ED7}"/>
              </a:ext>
            </a:extLst>
          </p:cNvPr>
          <p:cNvSpPr>
            <a:spLocks noGrp="1"/>
          </p:cNvSpPr>
          <p:nvPr>
            <p:ph type="sldNum" sz="quarter" idx="12"/>
          </p:nvPr>
        </p:nvSpPr>
        <p:spPr/>
        <p:txBody>
          <a:bodyPr/>
          <a:lstStyle/>
          <a:p>
            <a:fld id="{AD396A2E-D70A-4265-93BF-FEA5EF00101A}" type="slidenum">
              <a:rPr lang="fi-FI" smtClean="0"/>
              <a:t>‹#›</a:t>
            </a:fld>
            <a:endParaRPr lang="fi-FI"/>
          </a:p>
        </p:txBody>
      </p:sp>
    </p:spTree>
    <p:extLst>
      <p:ext uri="{BB962C8B-B14F-4D97-AF65-F5344CB8AC3E}">
        <p14:creationId xmlns:p14="http://schemas.microsoft.com/office/powerpoint/2010/main" val="29690036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tsikkodia kuvalla">
    <p:bg>
      <p:bgPr>
        <a:solidFill>
          <a:srgbClr val="004F71"/>
        </a:solidFill>
        <a:effectLst/>
      </p:bgPr>
    </p:bg>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13C38060-5A2D-C705-5FE2-6817C4DD4F55}"/>
              </a:ext>
            </a:extLst>
          </p:cNvPr>
          <p:cNvSpPr>
            <a:spLocks noGrp="1"/>
          </p:cNvSpPr>
          <p:nvPr>
            <p:ph type="pic" sz="quarter" idx="15"/>
          </p:nvPr>
        </p:nvSpPr>
        <p:spPr>
          <a:xfrm>
            <a:off x="4842438" y="0"/>
            <a:ext cx="19539976" cy="10987088"/>
          </a:xfrm>
          <a:custGeom>
            <a:avLst/>
            <a:gdLst>
              <a:gd name="connsiteX0" fmla="*/ 0 w 19508263"/>
              <a:gd name="connsiteY0" fmla="*/ 0 h 11009376"/>
              <a:gd name="connsiteX1" fmla="*/ 19508263 w 19508263"/>
              <a:gd name="connsiteY1" fmla="*/ 0 h 11009376"/>
              <a:gd name="connsiteX2" fmla="*/ 19508263 w 19508263"/>
              <a:gd name="connsiteY2" fmla="*/ 11009376 h 11009376"/>
              <a:gd name="connsiteX3" fmla="*/ 0 w 19508263"/>
              <a:gd name="connsiteY3" fmla="*/ 11009376 h 11009376"/>
              <a:gd name="connsiteX4" fmla="*/ 0 w 19508263"/>
              <a:gd name="connsiteY4"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398 w 19508661"/>
              <a:gd name="connsiteY3" fmla="*/ 11009376 h 11009376"/>
              <a:gd name="connsiteX4" fmla="*/ 0 w 19508661"/>
              <a:gd name="connsiteY4" fmla="*/ 9345168 h 11009376"/>
              <a:gd name="connsiteX5" fmla="*/ 398 w 19508661"/>
              <a:gd name="connsiteY5"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398 w 19508661"/>
              <a:gd name="connsiteY4" fmla="*/ 11009376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08661" h="11009376">
                <a:moveTo>
                  <a:pt x="398" y="0"/>
                </a:moveTo>
                <a:lnTo>
                  <a:pt x="19508661" y="0"/>
                </a:lnTo>
                <a:lnTo>
                  <a:pt x="19508661" y="11009376"/>
                </a:lnTo>
                <a:lnTo>
                  <a:pt x="1883664" y="11009376"/>
                </a:lnTo>
                <a:cubicBezTo>
                  <a:pt x="967984" y="10997711"/>
                  <a:pt x="747035" y="10868386"/>
                  <a:pt x="453696" y="10595789"/>
                </a:cubicBezTo>
                <a:cubicBezTo>
                  <a:pt x="160357" y="10323192"/>
                  <a:pt x="5812" y="9891051"/>
                  <a:pt x="0" y="9345168"/>
                </a:cubicBezTo>
                <a:cubicBezTo>
                  <a:pt x="133" y="6230112"/>
                  <a:pt x="265" y="3115056"/>
                  <a:pt x="398" y="0"/>
                </a:cubicBezTo>
                <a:close/>
              </a:path>
            </a:pathLst>
          </a:custGeom>
          <a:noFill/>
        </p:spPr>
        <p:txBody>
          <a:bodyPr anchor="ctr" anchorCtr="0"/>
          <a:lstStyle>
            <a:lvl1pPr marL="0" indent="0" algn="ctr">
              <a:buNone/>
              <a:defRPr sz="1800"/>
            </a:lvl1pPr>
          </a:lstStyle>
          <a:p>
            <a:r>
              <a:rPr lang="fi-FI"/>
              <a:t>Lisää kuva napsauttamalla kuvaketta</a:t>
            </a:r>
            <a:endParaRPr lang="en-GB"/>
          </a:p>
        </p:txBody>
      </p:sp>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1216550" y="4015588"/>
            <a:ext cx="12965794" cy="3780000"/>
          </a:xfrm>
        </p:spPr>
        <p:txBody>
          <a:bodyPr anchor="t" anchorCtr="0"/>
          <a:lstStyle>
            <a:lvl1pPr algn="l">
              <a:lnSpc>
                <a:spcPct val="80000"/>
              </a:lnSpc>
              <a:defRPr sz="15600" i="1" spc="-390" baseline="0">
                <a:solidFill>
                  <a:schemeClr val="bg1"/>
                </a:solidFill>
              </a:defRPr>
            </a:lvl1pPr>
          </a:lstStyle>
          <a:p>
            <a:r>
              <a:rPr lang="fi-FI"/>
              <a:t>Muokkaa ots. perustyyl. napsautt.</a:t>
            </a:r>
            <a:endParaRPr lang="en-GB"/>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1216550" y="7955549"/>
            <a:ext cx="20116800" cy="2369490"/>
          </a:xfrm>
        </p:spPr>
        <p:txBody>
          <a:bodyPr/>
          <a:lstStyle>
            <a:lvl1pPr marL="0" indent="0" algn="l">
              <a:spcBef>
                <a:spcPts val="0"/>
              </a:spcBef>
              <a:buNone/>
              <a:defRPr sz="5600" spc="-17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GB"/>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a:xfrm>
            <a:off x="1216550" y="11901462"/>
            <a:ext cx="10336695" cy="569632"/>
          </a:xfrm>
        </p:spPr>
        <p:txBody>
          <a:bodyPr/>
          <a:lstStyle>
            <a:lvl1pPr algn="l">
              <a:defRPr sz="3100" spc="90" baseline="0">
                <a:solidFill>
                  <a:schemeClr val="bg1"/>
                </a:solidFill>
              </a:defRPr>
            </a:lvl1pPr>
          </a:lstStyle>
          <a:p>
            <a:fld id="{AED2B14B-686B-4B23-9894-13E3C79A42E1}" type="datetime1">
              <a:rPr lang="fi-FI" smtClean="0"/>
              <a:t>17.2.2025</a:t>
            </a:fld>
            <a:endParaRPr lang="fi-FI"/>
          </a:p>
        </p:txBody>
      </p:sp>
      <p:sp>
        <p:nvSpPr>
          <p:cNvPr id="10" name="Tekstin paikkamerkki 9">
            <a:extLst>
              <a:ext uri="{FF2B5EF4-FFF2-40B4-BE49-F238E27FC236}">
                <a16:creationId xmlns:a16="http://schemas.microsoft.com/office/drawing/2014/main" id="{AD2D1385-FF95-C988-46AA-C06647F69526}"/>
              </a:ext>
            </a:extLst>
          </p:cNvPr>
          <p:cNvSpPr>
            <a:spLocks noGrp="1"/>
          </p:cNvSpPr>
          <p:nvPr>
            <p:ph type="body" sz="quarter" idx="11"/>
          </p:nvPr>
        </p:nvSpPr>
        <p:spPr>
          <a:xfrm>
            <a:off x="12769795" y="11879790"/>
            <a:ext cx="10336695" cy="612775"/>
          </a:xfrm>
        </p:spPr>
        <p:txBody>
          <a:bodyPr anchor="ctr" anchorCtr="0"/>
          <a:lstStyle>
            <a:lvl1pPr marL="0" indent="0" algn="r">
              <a:spcBef>
                <a:spcPts val="0"/>
              </a:spcBef>
              <a:buNone/>
              <a:defRPr sz="3100" spc="90" baseline="0">
                <a:solidFill>
                  <a:schemeClr val="bg1"/>
                </a:solidFill>
              </a:defRPr>
            </a:lvl1pPr>
          </a:lstStyle>
          <a:p>
            <a:pPr lvl="0"/>
            <a:r>
              <a:rPr lang="fi-FI"/>
              <a:t>Muokkaa tekstin perustyylejä napsauttamalla</a:t>
            </a:r>
          </a:p>
        </p:txBody>
      </p:sp>
      <p:pic>
        <p:nvPicPr>
          <p:cNvPr id="6" name="Kuva 5">
            <a:extLst>
              <a:ext uri="{FF2B5EF4-FFF2-40B4-BE49-F238E27FC236}">
                <a16:creationId xmlns:a16="http://schemas.microsoft.com/office/drawing/2014/main" id="{FB218A16-1729-334F-6B69-992836AA160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84837" y="1292720"/>
            <a:ext cx="2472763" cy="876588"/>
          </a:xfrm>
          <a:prstGeom prst="rect">
            <a:avLst/>
          </a:prstGeom>
        </p:spPr>
      </p:pic>
    </p:spTree>
    <p:extLst>
      <p:ext uri="{BB962C8B-B14F-4D97-AF65-F5344CB8AC3E}">
        <p14:creationId xmlns:p14="http://schemas.microsoft.com/office/powerpoint/2010/main" val="1890039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tsikkodia kuvalla 2">
    <p:bg>
      <p:bgPr>
        <a:solidFill>
          <a:srgbClr val="097B76"/>
        </a:solidFill>
        <a:effectLst/>
      </p:bgPr>
    </p:bg>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13C38060-5A2D-C705-5FE2-6817C4DD4F55}"/>
              </a:ext>
            </a:extLst>
          </p:cNvPr>
          <p:cNvSpPr>
            <a:spLocks noGrp="1"/>
          </p:cNvSpPr>
          <p:nvPr>
            <p:ph type="pic" sz="quarter" idx="15"/>
          </p:nvPr>
        </p:nvSpPr>
        <p:spPr>
          <a:xfrm>
            <a:off x="4842438" y="0"/>
            <a:ext cx="19539976" cy="10987088"/>
          </a:xfrm>
          <a:custGeom>
            <a:avLst/>
            <a:gdLst>
              <a:gd name="connsiteX0" fmla="*/ 0 w 19508263"/>
              <a:gd name="connsiteY0" fmla="*/ 0 h 11009376"/>
              <a:gd name="connsiteX1" fmla="*/ 19508263 w 19508263"/>
              <a:gd name="connsiteY1" fmla="*/ 0 h 11009376"/>
              <a:gd name="connsiteX2" fmla="*/ 19508263 w 19508263"/>
              <a:gd name="connsiteY2" fmla="*/ 11009376 h 11009376"/>
              <a:gd name="connsiteX3" fmla="*/ 0 w 19508263"/>
              <a:gd name="connsiteY3" fmla="*/ 11009376 h 11009376"/>
              <a:gd name="connsiteX4" fmla="*/ 0 w 19508263"/>
              <a:gd name="connsiteY4"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398 w 19508661"/>
              <a:gd name="connsiteY3" fmla="*/ 11009376 h 11009376"/>
              <a:gd name="connsiteX4" fmla="*/ 0 w 19508661"/>
              <a:gd name="connsiteY4" fmla="*/ 9345168 h 11009376"/>
              <a:gd name="connsiteX5" fmla="*/ 398 w 19508661"/>
              <a:gd name="connsiteY5"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398 w 19508661"/>
              <a:gd name="connsiteY4" fmla="*/ 11009376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08661" h="11009376">
                <a:moveTo>
                  <a:pt x="398" y="0"/>
                </a:moveTo>
                <a:lnTo>
                  <a:pt x="19508661" y="0"/>
                </a:lnTo>
                <a:lnTo>
                  <a:pt x="19508661" y="11009376"/>
                </a:lnTo>
                <a:lnTo>
                  <a:pt x="1883664" y="11009376"/>
                </a:lnTo>
                <a:cubicBezTo>
                  <a:pt x="967984" y="10997711"/>
                  <a:pt x="747035" y="10868386"/>
                  <a:pt x="453696" y="10595789"/>
                </a:cubicBezTo>
                <a:cubicBezTo>
                  <a:pt x="160357" y="10323192"/>
                  <a:pt x="5812" y="9891051"/>
                  <a:pt x="0" y="9345168"/>
                </a:cubicBezTo>
                <a:cubicBezTo>
                  <a:pt x="133" y="6230112"/>
                  <a:pt x="265" y="3115056"/>
                  <a:pt x="398" y="0"/>
                </a:cubicBezTo>
                <a:close/>
              </a:path>
            </a:pathLst>
          </a:custGeom>
          <a:noFill/>
        </p:spPr>
        <p:txBody>
          <a:bodyPr anchor="ctr" anchorCtr="0"/>
          <a:lstStyle>
            <a:lvl1pPr marL="0" indent="0" algn="ctr">
              <a:buNone/>
              <a:defRPr sz="1800"/>
            </a:lvl1pPr>
          </a:lstStyle>
          <a:p>
            <a:r>
              <a:rPr lang="fi-FI"/>
              <a:t>Lisää kuva napsauttamalla kuvaketta</a:t>
            </a:r>
            <a:endParaRPr lang="en-GB"/>
          </a:p>
        </p:txBody>
      </p:sp>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1216550" y="4015588"/>
            <a:ext cx="12965794" cy="3780000"/>
          </a:xfrm>
        </p:spPr>
        <p:txBody>
          <a:bodyPr anchor="t" anchorCtr="0"/>
          <a:lstStyle>
            <a:lvl1pPr algn="l">
              <a:lnSpc>
                <a:spcPct val="80000"/>
              </a:lnSpc>
              <a:defRPr sz="15600" i="1" spc="-390" baseline="0">
                <a:solidFill>
                  <a:schemeClr val="bg1"/>
                </a:solidFill>
              </a:defRPr>
            </a:lvl1pPr>
          </a:lstStyle>
          <a:p>
            <a:r>
              <a:rPr lang="fi-FI"/>
              <a:t>Muokkaa ots. perustyyl. napsautt.</a:t>
            </a:r>
            <a:endParaRPr lang="en-GB"/>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1216550" y="7955549"/>
            <a:ext cx="20116800" cy="2369490"/>
          </a:xfrm>
        </p:spPr>
        <p:txBody>
          <a:bodyPr/>
          <a:lstStyle>
            <a:lvl1pPr marL="0" indent="0" algn="l">
              <a:spcBef>
                <a:spcPts val="0"/>
              </a:spcBef>
              <a:buNone/>
              <a:defRPr sz="5600" spc="-17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GB"/>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a:xfrm>
            <a:off x="1216550" y="11901462"/>
            <a:ext cx="10336695" cy="569632"/>
          </a:xfrm>
        </p:spPr>
        <p:txBody>
          <a:bodyPr/>
          <a:lstStyle>
            <a:lvl1pPr algn="l">
              <a:defRPr sz="3100" spc="90" baseline="0">
                <a:solidFill>
                  <a:schemeClr val="bg1"/>
                </a:solidFill>
              </a:defRPr>
            </a:lvl1pPr>
          </a:lstStyle>
          <a:p>
            <a:fld id="{AED2B14B-686B-4B23-9894-13E3C79A42E1}" type="datetime1">
              <a:rPr lang="fi-FI" smtClean="0"/>
              <a:t>17.2.2025</a:t>
            </a:fld>
            <a:endParaRPr lang="fi-FI"/>
          </a:p>
        </p:txBody>
      </p:sp>
      <p:sp>
        <p:nvSpPr>
          <p:cNvPr id="10" name="Tekstin paikkamerkki 9">
            <a:extLst>
              <a:ext uri="{FF2B5EF4-FFF2-40B4-BE49-F238E27FC236}">
                <a16:creationId xmlns:a16="http://schemas.microsoft.com/office/drawing/2014/main" id="{AD2D1385-FF95-C988-46AA-C06647F69526}"/>
              </a:ext>
            </a:extLst>
          </p:cNvPr>
          <p:cNvSpPr>
            <a:spLocks noGrp="1"/>
          </p:cNvSpPr>
          <p:nvPr>
            <p:ph type="body" sz="quarter" idx="11"/>
          </p:nvPr>
        </p:nvSpPr>
        <p:spPr>
          <a:xfrm>
            <a:off x="12769795" y="11879790"/>
            <a:ext cx="10336695" cy="612775"/>
          </a:xfrm>
        </p:spPr>
        <p:txBody>
          <a:bodyPr anchor="ctr" anchorCtr="0"/>
          <a:lstStyle>
            <a:lvl1pPr marL="0" indent="0" algn="r">
              <a:spcBef>
                <a:spcPts val="0"/>
              </a:spcBef>
              <a:buNone/>
              <a:defRPr sz="3100" spc="90" baseline="0">
                <a:solidFill>
                  <a:schemeClr val="bg1"/>
                </a:solidFill>
              </a:defRPr>
            </a:lvl1pPr>
          </a:lstStyle>
          <a:p>
            <a:pPr lvl="0"/>
            <a:r>
              <a:rPr lang="fi-FI"/>
              <a:t>Muokkaa tekstin perustyylejä napsauttamalla</a:t>
            </a:r>
          </a:p>
        </p:txBody>
      </p:sp>
      <p:pic>
        <p:nvPicPr>
          <p:cNvPr id="6" name="Kuva 5">
            <a:extLst>
              <a:ext uri="{FF2B5EF4-FFF2-40B4-BE49-F238E27FC236}">
                <a16:creationId xmlns:a16="http://schemas.microsoft.com/office/drawing/2014/main" id="{FB218A16-1729-334F-6B69-992836AA160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84837" y="1292720"/>
            <a:ext cx="2472763" cy="876588"/>
          </a:xfrm>
          <a:prstGeom prst="rect">
            <a:avLst/>
          </a:prstGeom>
        </p:spPr>
      </p:pic>
    </p:spTree>
    <p:extLst>
      <p:ext uri="{BB962C8B-B14F-4D97-AF65-F5344CB8AC3E}">
        <p14:creationId xmlns:p14="http://schemas.microsoft.com/office/powerpoint/2010/main" val="3447399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fi-FI"/>
              <a:t>Muokkaa ots. perustyyl. napsautt.</a:t>
            </a:r>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1246094" y="3474720"/>
            <a:ext cx="21900777" cy="80352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0E9DFFA2-C3F6-4F20-8D4B-2A153B31F6E0}" type="datetime1">
              <a:rPr lang="fi-FI" smtClean="0"/>
              <a:t>17.2.2025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4" name="Kuva 3">
            <a:extLst>
              <a:ext uri="{FF2B5EF4-FFF2-40B4-BE49-F238E27FC236}">
                <a16:creationId xmlns:a16="http://schemas.microsoft.com/office/drawing/2014/main" id="{CD06E716-3ADA-8B82-8DAF-5072DC717DE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2398" y="12769727"/>
            <a:ext cx="1071927" cy="378160"/>
          </a:xfrm>
          <a:prstGeom prst="rect">
            <a:avLst/>
          </a:prstGeom>
        </p:spPr>
      </p:pic>
    </p:spTree>
    <p:extLst>
      <p:ext uri="{BB962C8B-B14F-4D97-AF65-F5344CB8AC3E}">
        <p14:creationId xmlns:p14="http://schemas.microsoft.com/office/powerpoint/2010/main" val="3608688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tsikot ja sisältö">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fi-FI"/>
              <a:t>Muokkaa ots. perustyyl. napsautt.</a:t>
            </a:r>
            <a:endParaRPr lang="en-GB"/>
          </a:p>
        </p:txBody>
      </p:sp>
      <p:sp>
        <p:nvSpPr>
          <p:cNvPr id="4" name="Text Placeholder 2">
            <a:extLst>
              <a:ext uri="{FF2B5EF4-FFF2-40B4-BE49-F238E27FC236}">
                <a16:creationId xmlns:a16="http://schemas.microsoft.com/office/drawing/2014/main" id="{66DC0223-975B-29AC-9D23-80267C85FF0A}"/>
              </a:ext>
            </a:extLst>
          </p:cNvPr>
          <p:cNvSpPr>
            <a:spLocks noGrp="1"/>
          </p:cNvSpPr>
          <p:nvPr>
            <p:ph type="body" idx="13"/>
          </p:nvPr>
        </p:nvSpPr>
        <p:spPr>
          <a:xfrm>
            <a:off x="1246094" y="2880000"/>
            <a:ext cx="21900776" cy="936000"/>
          </a:xfrm>
        </p:spPr>
        <p:txBody>
          <a:bodyPr anchor="t" anchorCtr="0"/>
          <a:lstStyle>
            <a:lvl1pPr marL="0" indent="0">
              <a:lnSpc>
                <a:spcPct val="90000"/>
              </a:lnSpc>
              <a:spcBef>
                <a:spcPts val="0"/>
              </a:spcBef>
              <a:buNone/>
              <a:defRPr sz="4000" b="1" spc="0"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1246094" y="4005072"/>
            <a:ext cx="21900777" cy="803452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4BFC4554-9C69-4F76-BA91-201ED050B954}" type="datetime1">
              <a:rPr lang="fi-FI" smtClean="0"/>
              <a:t>17.2.2025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5" name="Kuva 4">
            <a:extLst>
              <a:ext uri="{FF2B5EF4-FFF2-40B4-BE49-F238E27FC236}">
                <a16:creationId xmlns:a16="http://schemas.microsoft.com/office/drawing/2014/main" id="{A0F0A9F6-E3DE-2145-BA19-100EEEF64DA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2398" y="12769727"/>
            <a:ext cx="1071927" cy="378160"/>
          </a:xfrm>
          <a:prstGeom prst="rect">
            <a:avLst/>
          </a:prstGeom>
        </p:spPr>
      </p:pic>
    </p:spTree>
    <p:extLst>
      <p:ext uri="{BB962C8B-B14F-4D97-AF65-F5344CB8AC3E}">
        <p14:creationId xmlns:p14="http://schemas.microsoft.com/office/powerpoint/2010/main" val="32433540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Kaksi sisältökohdet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fi-FI"/>
              <a:t>Muokkaa ots. perustyyl. napsautt.</a:t>
            </a:r>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1246094" y="3474000"/>
            <a:ext cx="10584000" cy="80352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4" name="Content Placeholder 2">
            <a:extLst>
              <a:ext uri="{FF2B5EF4-FFF2-40B4-BE49-F238E27FC236}">
                <a16:creationId xmlns:a16="http://schemas.microsoft.com/office/drawing/2014/main" id="{50BEC71D-0C50-268C-0C76-7AA05EE995B8}"/>
              </a:ext>
            </a:extLst>
          </p:cNvPr>
          <p:cNvSpPr>
            <a:spLocks noGrp="1"/>
          </p:cNvSpPr>
          <p:nvPr>
            <p:ph idx="13"/>
          </p:nvPr>
        </p:nvSpPr>
        <p:spPr>
          <a:xfrm>
            <a:off x="12265200" y="3474000"/>
            <a:ext cx="10584000" cy="80352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69E55E61-0059-431B-87EC-3EBD39079295}" type="datetime1">
              <a:rPr lang="fi-FI" smtClean="0"/>
              <a:t>17.2.2025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5" name="Kuva 4">
            <a:extLst>
              <a:ext uri="{FF2B5EF4-FFF2-40B4-BE49-F238E27FC236}">
                <a16:creationId xmlns:a16="http://schemas.microsoft.com/office/drawing/2014/main" id="{B032C3BD-3FD1-7A8C-30AB-77449DF3298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2398" y="12769727"/>
            <a:ext cx="1071927" cy="378160"/>
          </a:xfrm>
          <a:prstGeom prst="rect">
            <a:avLst/>
          </a:prstGeom>
        </p:spPr>
      </p:pic>
    </p:spTree>
    <p:extLst>
      <p:ext uri="{BB962C8B-B14F-4D97-AF65-F5344CB8AC3E}">
        <p14:creationId xmlns:p14="http://schemas.microsoft.com/office/powerpoint/2010/main" val="1111170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fi-FI"/>
              <a:t>Muokkaa ots. perustyyl. napsautt.</a:t>
            </a:r>
            <a:endParaRPr lang="en-GB"/>
          </a:p>
        </p:txBody>
      </p:sp>
      <p:sp>
        <p:nvSpPr>
          <p:cNvPr id="4" name="Text Placeholder 2">
            <a:extLst>
              <a:ext uri="{FF2B5EF4-FFF2-40B4-BE49-F238E27FC236}">
                <a16:creationId xmlns:a16="http://schemas.microsoft.com/office/drawing/2014/main" id="{48DF5D82-D002-42DB-D8A9-64082B64FA1C}"/>
              </a:ext>
            </a:extLst>
          </p:cNvPr>
          <p:cNvSpPr>
            <a:spLocks noGrp="1"/>
          </p:cNvSpPr>
          <p:nvPr>
            <p:ph type="body" idx="13"/>
          </p:nvPr>
        </p:nvSpPr>
        <p:spPr>
          <a:xfrm>
            <a:off x="1246094" y="2880000"/>
            <a:ext cx="10584000" cy="936000"/>
          </a:xfrm>
        </p:spPr>
        <p:txBody>
          <a:bodyPr anchor="t" anchorCtr="0"/>
          <a:lstStyle>
            <a:lvl1pPr marL="0" indent="0">
              <a:lnSpc>
                <a:spcPct val="90000"/>
              </a:lnSpc>
              <a:spcBef>
                <a:spcPts val="0"/>
              </a:spcBef>
              <a:buNone/>
              <a:defRPr sz="4000" b="1" spc="0"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1246094" y="4007224"/>
            <a:ext cx="10584000" cy="80352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5" name="Text Placeholder 4">
            <a:extLst>
              <a:ext uri="{FF2B5EF4-FFF2-40B4-BE49-F238E27FC236}">
                <a16:creationId xmlns:a16="http://schemas.microsoft.com/office/drawing/2014/main" id="{B03193D6-4A33-EEC4-418D-5676D5ED6F2B}"/>
              </a:ext>
            </a:extLst>
          </p:cNvPr>
          <p:cNvSpPr>
            <a:spLocks noGrp="1"/>
          </p:cNvSpPr>
          <p:nvPr>
            <p:ph type="body" sz="quarter" idx="3"/>
          </p:nvPr>
        </p:nvSpPr>
        <p:spPr>
          <a:xfrm>
            <a:off x="12263718" y="2880000"/>
            <a:ext cx="10584000" cy="936000"/>
          </a:xfrm>
        </p:spPr>
        <p:txBody>
          <a:bodyPr anchor="t" anchorCtr="0"/>
          <a:lstStyle>
            <a:lvl1pPr marL="0" indent="0">
              <a:lnSpc>
                <a:spcPct val="90000"/>
              </a:lnSpc>
              <a:spcBef>
                <a:spcPts val="0"/>
              </a:spcBef>
              <a:buNone/>
              <a:defRPr sz="4000" b="1" spc="0"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11" name="Content Placeholder 2">
            <a:extLst>
              <a:ext uri="{FF2B5EF4-FFF2-40B4-BE49-F238E27FC236}">
                <a16:creationId xmlns:a16="http://schemas.microsoft.com/office/drawing/2014/main" id="{876C5D1D-B7E8-EDE3-12FD-82AB006CF339}"/>
              </a:ext>
            </a:extLst>
          </p:cNvPr>
          <p:cNvSpPr>
            <a:spLocks noGrp="1"/>
          </p:cNvSpPr>
          <p:nvPr>
            <p:ph idx="14"/>
          </p:nvPr>
        </p:nvSpPr>
        <p:spPr>
          <a:xfrm>
            <a:off x="12263718" y="4007224"/>
            <a:ext cx="10584000" cy="80352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D91AA9C4-6EB0-4AF7-B7DC-4297C70B2609}" type="datetime1">
              <a:rPr lang="fi-FI" smtClean="0"/>
              <a:t>17.2.2025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6" name="Kuva 5">
            <a:extLst>
              <a:ext uri="{FF2B5EF4-FFF2-40B4-BE49-F238E27FC236}">
                <a16:creationId xmlns:a16="http://schemas.microsoft.com/office/drawing/2014/main" id="{5E2A1F4C-1E34-418F-97CE-1DD5A10DC09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2398" y="12769727"/>
            <a:ext cx="1071927" cy="378160"/>
          </a:xfrm>
          <a:prstGeom prst="rect">
            <a:avLst/>
          </a:prstGeom>
        </p:spPr>
      </p:pic>
    </p:spTree>
    <p:extLst>
      <p:ext uri="{BB962C8B-B14F-4D97-AF65-F5344CB8AC3E}">
        <p14:creationId xmlns:p14="http://schemas.microsoft.com/office/powerpoint/2010/main" val="416435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uvatekstillinen kuv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fi-FI"/>
              <a:t>Muokkaa ots. perustyyl. napsautt.</a:t>
            </a:r>
            <a:endParaRPr lang="en-GB"/>
          </a:p>
        </p:txBody>
      </p:sp>
      <p:sp>
        <p:nvSpPr>
          <p:cNvPr id="4" name="Text Placeholder 2">
            <a:extLst>
              <a:ext uri="{FF2B5EF4-FFF2-40B4-BE49-F238E27FC236}">
                <a16:creationId xmlns:a16="http://schemas.microsoft.com/office/drawing/2014/main" id="{48DF5D82-D002-42DB-D8A9-64082B64FA1C}"/>
              </a:ext>
            </a:extLst>
          </p:cNvPr>
          <p:cNvSpPr>
            <a:spLocks noGrp="1"/>
          </p:cNvSpPr>
          <p:nvPr>
            <p:ph type="body" idx="13"/>
          </p:nvPr>
        </p:nvSpPr>
        <p:spPr>
          <a:xfrm>
            <a:off x="1246093" y="2880000"/>
            <a:ext cx="21900777" cy="936000"/>
          </a:xfrm>
        </p:spPr>
        <p:txBody>
          <a:bodyPr anchor="t" anchorCtr="0"/>
          <a:lstStyle>
            <a:lvl1pPr marL="0" indent="0">
              <a:lnSpc>
                <a:spcPct val="90000"/>
              </a:lnSpc>
              <a:spcBef>
                <a:spcPts val="0"/>
              </a:spcBef>
              <a:buNone/>
              <a:defRPr sz="4000" b="1" spc="0"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1246094" y="4007224"/>
            <a:ext cx="10584000" cy="80352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6" name="Picture Placeholder 7">
            <a:extLst>
              <a:ext uri="{FF2B5EF4-FFF2-40B4-BE49-F238E27FC236}">
                <a16:creationId xmlns:a16="http://schemas.microsoft.com/office/drawing/2014/main" id="{236D5413-0C3B-6790-963C-5E9FE900A779}"/>
              </a:ext>
            </a:extLst>
          </p:cNvPr>
          <p:cNvSpPr>
            <a:spLocks noGrp="1"/>
          </p:cNvSpPr>
          <p:nvPr>
            <p:ph type="pic" sz="quarter" idx="15"/>
          </p:nvPr>
        </p:nvSpPr>
        <p:spPr>
          <a:xfrm>
            <a:off x="12192000" y="4007225"/>
            <a:ext cx="10954871" cy="8035200"/>
          </a:xfrm>
          <a:solidFill>
            <a:schemeClr val="bg1">
              <a:lumMod val="95000"/>
            </a:schemeClr>
          </a:solidFill>
        </p:spPr>
        <p:txBody>
          <a:bodyPr anchor="ctr" anchorCtr="0"/>
          <a:lstStyle>
            <a:lvl1pPr marL="0" indent="0" algn="ctr">
              <a:buNone/>
              <a:defRPr sz="1800"/>
            </a:lvl1pPr>
          </a:lstStyle>
          <a:p>
            <a:r>
              <a:rPr lang="fi-FI"/>
              <a:t>Lisää kuva napsauttamalla kuvaketta</a:t>
            </a:r>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C4673D76-C008-4D4E-A6B8-CD16E652CAD2}" type="datetime1">
              <a:rPr lang="fi-FI" smtClean="0"/>
              <a:t>17.2.2025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5" name="Kuva 4">
            <a:extLst>
              <a:ext uri="{FF2B5EF4-FFF2-40B4-BE49-F238E27FC236}">
                <a16:creationId xmlns:a16="http://schemas.microsoft.com/office/drawing/2014/main" id="{D38DCC06-7C25-BA15-CAD1-11175AFE6E0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2398" y="12769727"/>
            <a:ext cx="1071927" cy="378160"/>
          </a:xfrm>
          <a:prstGeom prst="rect">
            <a:avLst/>
          </a:prstGeom>
        </p:spPr>
      </p:pic>
    </p:spTree>
    <p:extLst>
      <p:ext uri="{BB962C8B-B14F-4D97-AF65-F5344CB8AC3E}">
        <p14:creationId xmlns:p14="http://schemas.microsoft.com/office/powerpoint/2010/main" val="2677341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2BCEDC-5BF0-4641-B029-97A0073B2CA6}"/>
              </a:ext>
            </a:extLst>
          </p:cNvPr>
          <p:cNvSpPr>
            <a:spLocks noGrp="1"/>
          </p:cNvSpPr>
          <p:nvPr>
            <p:ph type="title"/>
          </p:nvPr>
        </p:nvSpPr>
        <p:spPr>
          <a:xfrm>
            <a:off x="1246094" y="1530314"/>
            <a:ext cx="21900777" cy="1094014"/>
          </a:xfrm>
          <a:prstGeom prst="rect">
            <a:avLst/>
          </a:prstGeom>
        </p:spPr>
        <p:txBody>
          <a:bodyPr vert="horz" lIns="0" tIns="0" rIns="0" bIns="0" rtlCol="0" anchor="t" anchorCtr="0">
            <a:noAutofit/>
          </a:bodyPr>
          <a:lstStyle/>
          <a:p>
            <a:r>
              <a:rPr lang="fi-FI"/>
              <a:t>Muokkaa </a:t>
            </a:r>
            <a:r>
              <a:rPr lang="fi-FI" err="1"/>
              <a:t>ots</a:t>
            </a:r>
            <a:r>
              <a:rPr lang="fi-FI"/>
              <a:t>. </a:t>
            </a:r>
            <a:r>
              <a:rPr lang="fi-FI" err="1"/>
              <a:t>perustyyl</a:t>
            </a:r>
            <a:r>
              <a:rPr lang="fi-FI"/>
              <a:t>. </a:t>
            </a:r>
            <a:r>
              <a:rPr lang="fi-FI" err="1"/>
              <a:t>napsautt</a:t>
            </a:r>
            <a:r>
              <a:rPr lang="fi-FI"/>
              <a:t>.</a:t>
            </a:r>
            <a:endParaRPr lang="en-GB"/>
          </a:p>
        </p:txBody>
      </p:sp>
      <p:sp>
        <p:nvSpPr>
          <p:cNvPr id="3" name="Text Placeholder 2">
            <a:extLst>
              <a:ext uri="{FF2B5EF4-FFF2-40B4-BE49-F238E27FC236}">
                <a16:creationId xmlns:a16="http://schemas.microsoft.com/office/drawing/2014/main" id="{F8F58EF0-5CC6-4362-996D-AE27B9C25A25}"/>
              </a:ext>
            </a:extLst>
          </p:cNvPr>
          <p:cNvSpPr>
            <a:spLocks noGrp="1"/>
          </p:cNvSpPr>
          <p:nvPr>
            <p:ph type="body" idx="1"/>
          </p:nvPr>
        </p:nvSpPr>
        <p:spPr>
          <a:xfrm>
            <a:off x="1246094" y="3474720"/>
            <a:ext cx="21900777" cy="8564881"/>
          </a:xfrm>
          <a:prstGeom prst="rect">
            <a:avLst/>
          </a:prstGeom>
        </p:spPr>
        <p:txBody>
          <a:bodyPr vert="horz" lIns="0" tIns="0" rIns="0" bIns="0" rtlCol="0">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7" name="Date Placeholder 6">
            <a:extLst>
              <a:ext uri="{FF2B5EF4-FFF2-40B4-BE49-F238E27FC236}">
                <a16:creationId xmlns:a16="http://schemas.microsoft.com/office/drawing/2014/main" id="{BCFC8207-E1E1-4120-A9AA-730F0E3F9D1A}"/>
              </a:ext>
            </a:extLst>
          </p:cNvPr>
          <p:cNvSpPr>
            <a:spLocks noGrp="1"/>
          </p:cNvSpPr>
          <p:nvPr>
            <p:ph type="dt" sz="half" idx="2"/>
          </p:nvPr>
        </p:nvSpPr>
        <p:spPr>
          <a:xfrm>
            <a:off x="17532626" y="12783668"/>
            <a:ext cx="5239910" cy="569632"/>
          </a:xfrm>
          <a:prstGeom prst="rect">
            <a:avLst/>
          </a:prstGeom>
        </p:spPr>
        <p:txBody>
          <a:bodyPr vert="horz" lIns="0" tIns="0" rIns="0" bIns="0" rtlCol="0" anchor="ctr"/>
          <a:lstStyle>
            <a:lvl1pPr algn="ctr">
              <a:defRPr sz="1800">
                <a:solidFill>
                  <a:schemeClr val="tx2"/>
                </a:solidFill>
              </a:defRPr>
            </a:lvl1pPr>
          </a:lstStyle>
          <a:p>
            <a:fld id="{FD1E28E1-38B7-4D72-9E55-AFE47C4FB7F1}" type="datetime1">
              <a:rPr lang="fi-FI" smtClean="0"/>
              <a:t>17.2.2025</a:t>
            </a:fld>
            <a:endParaRPr lang="fi-FI"/>
          </a:p>
        </p:txBody>
      </p:sp>
      <p:sp>
        <p:nvSpPr>
          <p:cNvPr id="8" name="Footer Placeholder 7">
            <a:extLst>
              <a:ext uri="{FF2B5EF4-FFF2-40B4-BE49-F238E27FC236}">
                <a16:creationId xmlns:a16="http://schemas.microsoft.com/office/drawing/2014/main" id="{431C7E16-846E-4C51-8A54-1FE93AAD5BD6}"/>
              </a:ext>
            </a:extLst>
          </p:cNvPr>
          <p:cNvSpPr>
            <a:spLocks noGrp="1"/>
          </p:cNvSpPr>
          <p:nvPr>
            <p:ph type="ftr" sz="quarter" idx="3"/>
          </p:nvPr>
        </p:nvSpPr>
        <p:spPr>
          <a:xfrm>
            <a:off x="8076675" y="12783668"/>
            <a:ext cx="8229064" cy="569632"/>
          </a:xfrm>
          <a:prstGeom prst="rect">
            <a:avLst/>
          </a:prstGeom>
        </p:spPr>
        <p:txBody>
          <a:bodyPr vert="horz" lIns="0" tIns="0" rIns="0" bIns="0" rtlCol="0" anchor="ctr"/>
          <a:lstStyle>
            <a:lvl1pPr algn="ctr">
              <a:defRPr sz="1800">
                <a:solidFill>
                  <a:schemeClr val="tx2"/>
                </a:solidFill>
              </a:defRPr>
            </a:lvl1pPr>
          </a:lstStyle>
          <a:p>
            <a:endParaRPr lang="fi-FI"/>
          </a:p>
        </p:txBody>
      </p:sp>
      <p:sp>
        <p:nvSpPr>
          <p:cNvPr id="9" name="Slide Number Placeholder 8">
            <a:extLst>
              <a:ext uri="{FF2B5EF4-FFF2-40B4-BE49-F238E27FC236}">
                <a16:creationId xmlns:a16="http://schemas.microsoft.com/office/drawing/2014/main" id="{9D91B797-1514-4178-B4AD-AFE930D23265}"/>
              </a:ext>
            </a:extLst>
          </p:cNvPr>
          <p:cNvSpPr>
            <a:spLocks noGrp="1"/>
          </p:cNvSpPr>
          <p:nvPr>
            <p:ph type="sldNum" sz="quarter" idx="4"/>
          </p:nvPr>
        </p:nvSpPr>
        <p:spPr>
          <a:xfrm>
            <a:off x="23047792" y="12783668"/>
            <a:ext cx="771432" cy="569632"/>
          </a:xfrm>
          <a:prstGeom prst="rect">
            <a:avLst/>
          </a:prstGeom>
        </p:spPr>
        <p:txBody>
          <a:bodyPr vert="horz" lIns="0" tIns="0" rIns="0" bIns="0" rtlCol="0" anchor="ctr"/>
          <a:lstStyle>
            <a:lvl1pPr algn="r">
              <a:defRPr sz="1800">
                <a:solidFill>
                  <a:schemeClr val="tx2"/>
                </a:solidFill>
              </a:defRPr>
            </a:lvl1pPr>
          </a:lstStyle>
          <a:p>
            <a:fld id="{31160B98-140E-4345-B1A3-2A7247C42973}" type="slidenum">
              <a:rPr lang="fi-FI" smtClean="0"/>
              <a:pPr/>
              <a:t>‹#›</a:t>
            </a:fld>
            <a:endParaRPr lang="fi-FI"/>
          </a:p>
        </p:txBody>
      </p:sp>
    </p:spTree>
    <p:extLst>
      <p:ext uri="{BB962C8B-B14F-4D97-AF65-F5344CB8AC3E}">
        <p14:creationId xmlns:p14="http://schemas.microsoft.com/office/powerpoint/2010/main" val="4203154310"/>
      </p:ext>
    </p:extLst>
  </p:cSld>
  <p:clrMap bg1="lt1" tx1="dk1" bg2="lt2" tx2="dk2" accent1="accent1" accent2="accent2" accent3="accent3" accent4="accent4" accent5="accent5" accent6="accent6" hlink="hlink" folHlink="folHlink"/>
  <p:sldLayoutIdLst>
    <p:sldLayoutId id="2147483649" r:id="rId1"/>
    <p:sldLayoutId id="2147483677" r:id="rId2"/>
    <p:sldLayoutId id="2147483666" r:id="rId3"/>
    <p:sldLayoutId id="2147483678" r:id="rId4"/>
    <p:sldLayoutId id="2147483650" r:id="rId5"/>
    <p:sldLayoutId id="2147483667" r:id="rId6"/>
    <p:sldLayoutId id="2147483662" r:id="rId7"/>
    <p:sldLayoutId id="2147483663" r:id="rId8"/>
    <p:sldLayoutId id="2147483668" r:id="rId9"/>
    <p:sldLayoutId id="2147483664" r:id="rId10"/>
    <p:sldLayoutId id="2147483665" r:id="rId11"/>
    <p:sldLayoutId id="2147483669" r:id="rId12"/>
    <p:sldLayoutId id="2147483670" r:id="rId13"/>
    <p:sldLayoutId id="2147483679" r:id="rId14"/>
    <p:sldLayoutId id="2147483674" r:id="rId15"/>
    <p:sldLayoutId id="2147483676" r:id="rId16"/>
    <p:sldLayoutId id="2147483680" r:id="rId17"/>
    <p:sldLayoutId id="2147483671" r:id="rId18"/>
    <p:sldLayoutId id="2147483681" r:id="rId19"/>
    <p:sldLayoutId id="2147483672" r:id="rId20"/>
    <p:sldLayoutId id="2147483673" r:id="rId21"/>
    <p:sldLayoutId id="2147483654" r:id="rId22"/>
    <p:sldLayoutId id="2147483655" r:id="rId23"/>
    <p:sldLayoutId id="2147483675" r:id="rId24"/>
    <p:sldLayoutId id="2147483682" r:id="rId25"/>
    <p:sldLayoutId id="2147483683" r:id="rId26"/>
  </p:sldLayoutIdLst>
  <p:hf hdr="0" ftr="0"/>
  <p:txStyles>
    <p:titleStyle>
      <a:lvl1pPr algn="l" defTabSz="914400" rtl="0" eaLnBrk="1" latinLnBrk="0" hangingPunct="1">
        <a:lnSpc>
          <a:spcPct val="90000"/>
        </a:lnSpc>
        <a:spcBef>
          <a:spcPct val="0"/>
        </a:spcBef>
        <a:buNone/>
        <a:defRPr sz="6000" b="1" kern="1200" spc="-100" baseline="0">
          <a:solidFill>
            <a:schemeClr val="tx2"/>
          </a:solidFill>
          <a:latin typeface="+mj-lt"/>
          <a:ea typeface="+mj-ea"/>
          <a:cs typeface="+mj-cs"/>
        </a:defRPr>
      </a:lvl1pPr>
    </p:titleStyle>
    <p:bodyStyle>
      <a:lvl1pPr marL="358775" indent="-358775" algn="l" defTabSz="914400" rtl="0" eaLnBrk="1" latinLnBrk="0" hangingPunct="1">
        <a:lnSpc>
          <a:spcPct val="100000"/>
        </a:lnSpc>
        <a:spcBef>
          <a:spcPts val="1700"/>
        </a:spcBef>
        <a:buFont typeface="Arial" panose="020B0604020202020204" pitchFamily="34" charset="0"/>
        <a:buChar char="•"/>
        <a:defRPr sz="3500" kern="1200">
          <a:solidFill>
            <a:schemeClr val="tx1"/>
          </a:solidFill>
          <a:latin typeface="+mn-lt"/>
          <a:ea typeface="+mn-ea"/>
          <a:cs typeface="+mn-cs"/>
        </a:defRPr>
      </a:lvl1pPr>
      <a:lvl2pPr marL="717550" indent="-358775" algn="l" defTabSz="914400" rtl="0" eaLnBrk="1" latinLnBrk="0" hangingPunct="1">
        <a:lnSpc>
          <a:spcPct val="100000"/>
        </a:lnSpc>
        <a:spcBef>
          <a:spcPts val="0"/>
        </a:spcBef>
        <a:buFont typeface="Arial" panose="020B0604020202020204" pitchFamily="34" charset="0"/>
        <a:buChar char="•"/>
        <a:defRPr sz="3500" kern="1200">
          <a:solidFill>
            <a:schemeClr val="tx1"/>
          </a:solidFill>
          <a:latin typeface="+mn-lt"/>
          <a:ea typeface="+mn-ea"/>
          <a:cs typeface="+mn-cs"/>
        </a:defRPr>
      </a:lvl2pPr>
      <a:lvl3pPr marL="1076325" indent="-358775" algn="l" defTabSz="914400" rtl="0" eaLnBrk="1" latinLnBrk="0" hangingPunct="1">
        <a:lnSpc>
          <a:spcPct val="100000"/>
        </a:lnSpc>
        <a:spcBef>
          <a:spcPts val="0"/>
        </a:spcBef>
        <a:buFont typeface="Arial" panose="020B0604020202020204" pitchFamily="34" charset="0"/>
        <a:buChar char="•"/>
        <a:defRPr sz="3500" kern="1200">
          <a:solidFill>
            <a:schemeClr val="tx1"/>
          </a:solidFill>
          <a:latin typeface="+mn-lt"/>
          <a:ea typeface="+mn-ea"/>
          <a:cs typeface="+mn-cs"/>
        </a:defRPr>
      </a:lvl3pPr>
      <a:lvl4pPr marL="1435100" indent="-358775" algn="l" defTabSz="914400" rtl="0" eaLnBrk="1" latinLnBrk="0" hangingPunct="1">
        <a:lnSpc>
          <a:spcPct val="100000"/>
        </a:lnSpc>
        <a:spcBef>
          <a:spcPts val="0"/>
        </a:spcBef>
        <a:buFont typeface="Arial" panose="020B0604020202020204" pitchFamily="34" charset="0"/>
        <a:buChar char="•"/>
        <a:defRPr sz="3500" kern="1200">
          <a:solidFill>
            <a:schemeClr val="tx1"/>
          </a:solidFill>
          <a:latin typeface="+mn-lt"/>
          <a:ea typeface="+mn-ea"/>
          <a:cs typeface="+mn-cs"/>
        </a:defRPr>
      </a:lvl4pPr>
      <a:lvl5pPr marL="1792288" indent="-357188" algn="l" defTabSz="914400" rtl="0" eaLnBrk="1" latinLnBrk="0" hangingPunct="1">
        <a:lnSpc>
          <a:spcPct val="100000"/>
        </a:lnSpc>
        <a:spcBef>
          <a:spcPts val="0"/>
        </a:spcBef>
        <a:buFont typeface="Arial" panose="020B0604020202020204" pitchFamily="34" charset="0"/>
        <a:buChar char="•"/>
        <a:defRPr sz="3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userDrawn="1">
          <p15:clr>
            <a:srgbClr val="F26B43"/>
          </p15:clr>
        </p15:guide>
        <p15:guide id="2" pos="76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6.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hyperlink" Target="https://eperusteet.opintopolku.fi/#/fi/opetussuunnitelma/54589/perusopetus%2Ftiedot/vuosiluokkakokonaisuus/61474/oppiaine/11021339" TargetMode="Externa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n paikkamerkki 7" descr="Hyppyrimäki">
            <a:extLst>
              <a:ext uri="{FF2B5EF4-FFF2-40B4-BE49-F238E27FC236}">
                <a16:creationId xmlns:a16="http://schemas.microsoft.com/office/drawing/2014/main" id="{52B2B4E7-7656-188D-FBCB-063A5FAB8DD3}"/>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l="241" t="36" b="277"/>
          <a:stretch/>
        </p:blipFill>
        <p:spPr>
          <a:xfrm>
            <a:off x="4842438" y="0"/>
            <a:ext cx="19539976" cy="10987088"/>
          </a:xfrm>
        </p:spPr>
      </p:pic>
      <p:sp>
        <p:nvSpPr>
          <p:cNvPr id="5" name="Otsikko 4">
            <a:extLst>
              <a:ext uri="{FF2B5EF4-FFF2-40B4-BE49-F238E27FC236}">
                <a16:creationId xmlns:a16="http://schemas.microsoft.com/office/drawing/2014/main" id="{F1E5641B-E521-58E4-9CAD-983E7334736B}"/>
              </a:ext>
            </a:extLst>
          </p:cNvPr>
          <p:cNvSpPr>
            <a:spLocks noGrp="1"/>
          </p:cNvSpPr>
          <p:nvPr>
            <p:ph type="ctrTitle"/>
          </p:nvPr>
        </p:nvSpPr>
        <p:spPr/>
        <p:txBody>
          <a:bodyPr/>
          <a:lstStyle/>
          <a:p>
            <a:r>
              <a:rPr lang="fi-FI"/>
              <a:t>Kivimaan koulu</a:t>
            </a:r>
          </a:p>
        </p:txBody>
      </p:sp>
      <p:sp>
        <p:nvSpPr>
          <p:cNvPr id="6" name="Alaotsikko 5">
            <a:extLst>
              <a:ext uri="{FF2B5EF4-FFF2-40B4-BE49-F238E27FC236}">
                <a16:creationId xmlns:a16="http://schemas.microsoft.com/office/drawing/2014/main" id="{35496E0E-5A86-066E-131B-4FE2C2FB85C8}"/>
              </a:ext>
            </a:extLst>
          </p:cNvPr>
          <p:cNvSpPr>
            <a:spLocks noGrp="1"/>
          </p:cNvSpPr>
          <p:nvPr>
            <p:ph type="subTitle" idx="1"/>
          </p:nvPr>
        </p:nvSpPr>
        <p:spPr/>
        <p:txBody>
          <a:bodyPr vert="horz" lIns="0" tIns="0" rIns="0" bIns="0" rtlCol="0" anchor="t">
            <a:noAutofit/>
          </a:bodyPr>
          <a:lstStyle/>
          <a:p>
            <a:r>
              <a:rPr lang="fi-FI"/>
              <a:t>Valinnaisaineet 9. luokalle</a:t>
            </a:r>
          </a:p>
          <a:p>
            <a:r>
              <a:rPr lang="fi-FI"/>
              <a:t>Lukuvuosi 2025-26</a:t>
            </a:r>
          </a:p>
        </p:txBody>
      </p:sp>
      <p:sp>
        <p:nvSpPr>
          <p:cNvPr id="2" name="Päivämäärän paikkamerkki 1">
            <a:extLst>
              <a:ext uri="{FF2B5EF4-FFF2-40B4-BE49-F238E27FC236}">
                <a16:creationId xmlns:a16="http://schemas.microsoft.com/office/drawing/2014/main" id="{F3A88036-F4AE-D2DD-7E83-06987169180A}"/>
              </a:ext>
            </a:extLst>
          </p:cNvPr>
          <p:cNvSpPr>
            <a:spLocks noGrp="1"/>
          </p:cNvSpPr>
          <p:nvPr>
            <p:ph type="dt" sz="half" idx="10"/>
          </p:nvPr>
        </p:nvSpPr>
        <p:spPr/>
        <p:txBody>
          <a:bodyPr/>
          <a:lstStyle/>
          <a:p>
            <a:fld id="{51F8264D-8506-4123-96FF-6A0C29773733}" type="datetime1">
              <a:rPr lang="fi-FI" smtClean="0"/>
              <a:t>17.2.2025</a:t>
            </a:fld>
            <a:endParaRPr lang="fi-FI"/>
          </a:p>
        </p:txBody>
      </p:sp>
    </p:spTree>
    <p:extLst>
      <p:ext uri="{BB962C8B-B14F-4D97-AF65-F5344CB8AC3E}">
        <p14:creationId xmlns:p14="http://schemas.microsoft.com/office/powerpoint/2010/main" val="40225382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30F49-C1BA-A2BF-2E6D-13B4CBF3D6E3}"/>
              </a:ext>
            </a:extLst>
          </p:cNvPr>
          <p:cNvSpPr>
            <a:spLocks noGrp="1"/>
          </p:cNvSpPr>
          <p:nvPr>
            <p:ph type="title"/>
          </p:nvPr>
        </p:nvSpPr>
        <p:spPr>
          <a:xfrm>
            <a:off x="1246094" y="1530314"/>
            <a:ext cx="21900777" cy="1094014"/>
          </a:xfrm>
        </p:spPr>
        <p:txBody>
          <a:bodyPr anchor="t">
            <a:normAutofit/>
          </a:bodyPr>
          <a:lstStyle/>
          <a:p>
            <a:r>
              <a:rPr lang="en-US" err="1"/>
              <a:t>Liikunnan</a:t>
            </a:r>
            <a:r>
              <a:rPr lang="en-US"/>
              <a:t> </a:t>
            </a:r>
            <a:r>
              <a:rPr lang="en-US" err="1"/>
              <a:t>taide</a:t>
            </a:r>
            <a:r>
              <a:rPr lang="en-US"/>
              <a:t>- ja </a:t>
            </a:r>
            <a:r>
              <a:rPr lang="en-US" err="1"/>
              <a:t>taitoaineiden</a:t>
            </a:r>
            <a:r>
              <a:rPr lang="en-US"/>
              <a:t> </a:t>
            </a:r>
            <a:r>
              <a:rPr lang="en-US" err="1"/>
              <a:t>valinnainen</a:t>
            </a:r>
            <a:r>
              <a:rPr lang="en-US"/>
              <a:t> </a:t>
            </a:r>
            <a:r>
              <a:rPr lang="en-US" err="1"/>
              <a:t>liikunta</a:t>
            </a:r>
            <a:r>
              <a:rPr lang="en-US"/>
              <a:t> (2vvt)</a:t>
            </a:r>
          </a:p>
        </p:txBody>
      </p:sp>
      <p:sp>
        <p:nvSpPr>
          <p:cNvPr id="11" name="Content Placeholder 2">
            <a:extLst>
              <a:ext uri="{FF2B5EF4-FFF2-40B4-BE49-F238E27FC236}">
                <a16:creationId xmlns:a16="http://schemas.microsoft.com/office/drawing/2014/main" id="{983763C2-7F2B-A441-64AA-9F19A80E7FE6}"/>
              </a:ext>
            </a:extLst>
          </p:cNvPr>
          <p:cNvSpPr>
            <a:spLocks noGrp="1"/>
          </p:cNvSpPr>
          <p:nvPr>
            <p:ph idx="1"/>
          </p:nvPr>
        </p:nvSpPr>
        <p:spPr>
          <a:xfrm>
            <a:off x="1246094" y="3474000"/>
            <a:ext cx="10584000" cy="8035200"/>
          </a:xfrm>
        </p:spPr>
        <p:txBody>
          <a:bodyPr vert="horz" lIns="0" tIns="0" rIns="0" bIns="0" rtlCol="0" anchor="t">
            <a:noAutofit/>
          </a:bodyPr>
          <a:lstStyle/>
          <a:p>
            <a:pPr marL="742950" indent="-742950">
              <a:buAutoNum type="arabicParenR"/>
            </a:pPr>
            <a:r>
              <a:rPr lang="fi-FI" sz="3600" b="1" dirty="0">
                <a:latin typeface="Franklin Gothic Book"/>
                <a:ea typeface="Calibri"/>
                <a:cs typeface="Calibri"/>
              </a:rPr>
              <a:t>Liikunta tytöille</a:t>
            </a:r>
            <a:endParaRPr lang="fi-FI" b="1">
              <a:latin typeface="Franklin Gothic Book"/>
              <a:ea typeface="Calibri"/>
              <a:cs typeface="Calibri"/>
            </a:endParaRPr>
          </a:p>
          <a:p>
            <a:pPr lvl="1">
              <a:buFont typeface="Courier New" panose="020B0604020202020204" pitchFamily="34" charset="0"/>
              <a:buChar char="o"/>
            </a:pPr>
            <a:r>
              <a:rPr lang="fi-FI" sz="3600" dirty="0">
                <a:latin typeface="Franklin Gothic Book"/>
                <a:ea typeface="Calibri"/>
                <a:cs typeface="Calibri"/>
              </a:rPr>
              <a:t>Kehitä monipuolisesti kaikkia fyysisen kunnon osa-alueita sekä liikunnallisia taitojasi. Liikunnan valinnaisilla tunneilla liikutaan aktiivisesti ja eri tavoin muiden samanhenkisten kanssa.</a:t>
            </a:r>
            <a:endParaRPr lang="fi-FI"/>
          </a:p>
          <a:p>
            <a:pPr marL="358775" lvl="1" indent="0">
              <a:buNone/>
            </a:pPr>
            <a:endParaRPr lang="fi-FI" sz="3600">
              <a:latin typeface="Franklin Gothic Book"/>
              <a:ea typeface="Calibri"/>
              <a:cs typeface="Calibri"/>
            </a:endParaRPr>
          </a:p>
          <a:p>
            <a:pPr>
              <a:buAutoNum type="arabicParenR"/>
            </a:pPr>
            <a:r>
              <a:rPr lang="fi-FI" sz="3600" b="1" dirty="0">
                <a:latin typeface="Franklin Gothic Book"/>
                <a:ea typeface="Calibri"/>
                <a:cs typeface="Calibri"/>
              </a:rPr>
              <a:t> Liikunta pojille</a:t>
            </a:r>
            <a:endParaRPr lang="fi-FI" sz="3600" dirty="0">
              <a:latin typeface="Franklin Gothic Book"/>
              <a:ea typeface="Calibri"/>
              <a:cs typeface="Calibri"/>
            </a:endParaRPr>
          </a:p>
          <a:p>
            <a:pPr marL="1003300" lvl="1" indent="-285750">
              <a:buFont typeface="Courier New,monospace"/>
              <a:buChar char="o"/>
            </a:pPr>
            <a:r>
              <a:rPr lang="fi-FI" sz="3600" dirty="0">
                <a:latin typeface="Franklin Gothic Book"/>
                <a:ea typeface="Calibri"/>
                <a:cs typeface="Calibri"/>
              </a:rPr>
              <a:t>Kehitä monipuolisesti kaikkia fyysisen kunnon osa-alueita sekä liikunnallisia taitojasi. Liikunnan valinnaisilla tunneilla liikutaan aktiivisesti ja eri tavoin muiden samanhenkisten kanssa.</a:t>
            </a:r>
            <a:endParaRPr lang="fi-FI"/>
          </a:p>
          <a:p>
            <a:pPr marL="0" indent="0">
              <a:buNone/>
            </a:pPr>
            <a:endParaRPr lang="fi-FI" sz="3600">
              <a:latin typeface="Franklin Gothic Book"/>
              <a:ea typeface="Calibri"/>
              <a:cs typeface="Calibri"/>
            </a:endParaRPr>
          </a:p>
        </p:txBody>
      </p:sp>
      <p:pic>
        <p:nvPicPr>
          <p:cNvPr id="6" name="Content Placeholder 5" descr="Sports Technology Institute | Loughborough University">
            <a:extLst>
              <a:ext uri="{FF2B5EF4-FFF2-40B4-BE49-F238E27FC236}">
                <a16:creationId xmlns:a16="http://schemas.microsoft.com/office/drawing/2014/main" id="{0098157C-1300-EAB0-ADA6-D6C931C823AB}"/>
              </a:ext>
            </a:extLst>
          </p:cNvPr>
          <p:cNvPicPr>
            <a:picLocks noGrp="1" noChangeAspect="1"/>
          </p:cNvPicPr>
          <p:nvPr>
            <p:ph idx="13"/>
          </p:nvPr>
        </p:nvPicPr>
        <p:blipFill>
          <a:blip r:embed="rId2"/>
          <a:stretch>
            <a:fillRect/>
          </a:stretch>
        </p:blipFill>
        <p:spPr>
          <a:xfrm>
            <a:off x="12265200" y="3853350"/>
            <a:ext cx="10584000" cy="7276500"/>
          </a:xfrm>
          <a:noFill/>
        </p:spPr>
      </p:pic>
      <p:sp>
        <p:nvSpPr>
          <p:cNvPr id="4" name="Date Placeholder 3">
            <a:extLst>
              <a:ext uri="{FF2B5EF4-FFF2-40B4-BE49-F238E27FC236}">
                <a16:creationId xmlns:a16="http://schemas.microsoft.com/office/drawing/2014/main" id="{7E10BBAF-373F-7A9B-FB02-5F55352FC912}"/>
              </a:ext>
            </a:extLst>
          </p:cNvPr>
          <p:cNvSpPr>
            <a:spLocks noGrp="1"/>
          </p:cNvSpPr>
          <p:nvPr>
            <p:ph type="dt" sz="half" idx="10"/>
          </p:nvPr>
        </p:nvSpPr>
        <p:spPr>
          <a:xfrm>
            <a:off x="17532626" y="12783668"/>
            <a:ext cx="5239910" cy="569632"/>
          </a:xfrm>
        </p:spPr>
        <p:txBody>
          <a:bodyPr anchor="ctr">
            <a:normAutofit/>
          </a:bodyPr>
          <a:lstStyle/>
          <a:p>
            <a:pPr>
              <a:spcAft>
                <a:spcPts val="600"/>
              </a:spcAft>
            </a:pPr>
            <a:fld id="{0E9DFFA2-C3F6-4F20-8D4B-2A153B31F6E0}" type="datetime1">
              <a:rPr lang="fi-FI" smtClean="0"/>
              <a:pPr>
                <a:spcAft>
                  <a:spcPts val="600"/>
                </a:spcAft>
              </a:pPr>
              <a:t>17.2.2025</a:t>
            </a:fld>
            <a:endParaRPr lang="fi-FI"/>
          </a:p>
        </p:txBody>
      </p:sp>
      <p:sp>
        <p:nvSpPr>
          <p:cNvPr id="5" name="Slide Number Placeholder 4">
            <a:extLst>
              <a:ext uri="{FF2B5EF4-FFF2-40B4-BE49-F238E27FC236}">
                <a16:creationId xmlns:a16="http://schemas.microsoft.com/office/drawing/2014/main" id="{71EB9390-C11D-8560-B8EB-71D358FD9122}"/>
              </a:ext>
            </a:extLst>
          </p:cNvPr>
          <p:cNvSpPr>
            <a:spLocks noGrp="1"/>
          </p:cNvSpPr>
          <p:nvPr>
            <p:ph type="sldNum" sz="quarter" idx="12"/>
          </p:nvPr>
        </p:nvSpPr>
        <p:spPr>
          <a:xfrm>
            <a:off x="23047792" y="12783668"/>
            <a:ext cx="771432" cy="569632"/>
          </a:xfrm>
        </p:spPr>
        <p:txBody>
          <a:bodyPr anchor="ctr">
            <a:normAutofit/>
          </a:bodyPr>
          <a:lstStyle/>
          <a:p>
            <a:pPr>
              <a:spcAft>
                <a:spcPts val="600"/>
              </a:spcAft>
            </a:pPr>
            <a:fld id="{31160B98-140E-4345-B1A3-2A7247C42973}" type="slidenum">
              <a:rPr lang="fi-FI" smtClean="0"/>
              <a:pPr>
                <a:spcAft>
                  <a:spcPts val="600"/>
                </a:spcAft>
              </a:pPr>
              <a:t>10</a:t>
            </a:fld>
            <a:endParaRPr lang="fi-FI"/>
          </a:p>
        </p:txBody>
      </p:sp>
      <p:sp>
        <p:nvSpPr>
          <p:cNvPr id="3" name="AutoShape 2" descr="https://euc-powerpoint.officeapps.live.com/pods/GetClipboardImage.ashx?Id=ea7767a2-38d2-4f42-b9d4-bb61a9fa6e81&amp;DC=PSE1&amp;pkey=77f32e54-8928-4079-8a7c-6eac14fe327f&amp;wdwaccluster=PSE1">
            <a:extLst>
              <a:ext uri="{FF2B5EF4-FFF2-40B4-BE49-F238E27FC236}">
                <a16:creationId xmlns:a16="http://schemas.microsoft.com/office/drawing/2014/main" id="{3C27A15E-A175-478B-9736-B832E0555491}"/>
              </a:ext>
            </a:extLst>
          </p:cNvPr>
          <p:cNvSpPr>
            <a:spLocks noChangeAspect="1" noChangeArrowheads="1"/>
          </p:cNvSpPr>
          <p:nvPr/>
        </p:nvSpPr>
        <p:spPr bwMode="auto">
          <a:xfrm>
            <a:off x="12038013" y="6705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p>
        </p:txBody>
      </p:sp>
      <p:sp>
        <p:nvSpPr>
          <p:cNvPr id="7" name="AutoShape 4" descr="https://euc-powerpoint.officeapps.live.com/pods/GetClipboardImage.ashx?Id=fb9b9598-b731-4ad5-ae82-1ce46d2421fe&amp;DC=GEU2&amp;pkey=ae95d552-9089-4c11-b85a-427148dd85cb&amp;wdwaccluster=GEU2">
            <a:extLst>
              <a:ext uri="{FF2B5EF4-FFF2-40B4-BE49-F238E27FC236}">
                <a16:creationId xmlns:a16="http://schemas.microsoft.com/office/drawing/2014/main" id="{AA33C551-6DEA-4C2F-AB24-CFFC173D57C5}"/>
              </a:ext>
            </a:extLst>
          </p:cNvPr>
          <p:cNvSpPr>
            <a:spLocks noChangeAspect="1" noChangeArrowheads="1"/>
          </p:cNvSpPr>
          <p:nvPr/>
        </p:nvSpPr>
        <p:spPr bwMode="auto">
          <a:xfrm>
            <a:off x="12190413" y="6858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p>
        </p:txBody>
      </p:sp>
      <p:sp>
        <p:nvSpPr>
          <p:cNvPr id="8" name="AutoShape 6" descr="https://euc-powerpoint.officeapps.live.com/pods/GetClipboardImage.ashx?Id=fb9b9598-b731-4ad5-ae82-1ce46d2421fe&amp;DC=GEU2&amp;pkey=ae95d552-9089-4c11-b85a-427148dd85cb&amp;wdwaccluster=GEU2">
            <a:extLst>
              <a:ext uri="{FF2B5EF4-FFF2-40B4-BE49-F238E27FC236}">
                <a16:creationId xmlns:a16="http://schemas.microsoft.com/office/drawing/2014/main" id="{70862674-424F-45F1-8B31-BD8D2BFA28CB}"/>
              </a:ext>
            </a:extLst>
          </p:cNvPr>
          <p:cNvSpPr>
            <a:spLocks noChangeAspect="1" noChangeArrowheads="1"/>
          </p:cNvSpPr>
          <p:nvPr/>
        </p:nvSpPr>
        <p:spPr bwMode="auto">
          <a:xfrm>
            <a:off x="12342813" y="7010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p>
        </p:txBody>
      </p:sp>
      <p:sp>
        <p:nvSpPr>
          <p:cNvPr id="9" name="AutoShape 8" descr="https://euc-powerpoint.officeapps.live.com/pods/GetClipboardImage.ashx?Id=fb9b9598-b731-4ad5-ae82-1ce46d2421fe&amp;DC=GEU2&amp;pkey=ae95d552-9089-4c11-b85a-427148dd85cb&amp;wdwaccluster=GEU2">
            <a:extLst>
              <a:ext uri="{FF2B5EF4-FFF2-40B4-BE49-F238E27FC236}">
                <a16:creationId xmlns:a16="http://schemas.microsoft.com/office/drawing/2014/main" id="{24B5C6A1-BCDE-4123-AD65-7A6987285EC0}"/>
              </a:ext>
            </a:extLst>
          </p:cNvPr>
          <p:cNvSpPr>
            <a:spLocks noChangeAspect="1" noChangeArrowheads="1"/>
          </p:cNvSpPr>
          <p:nvPr/>
        </p:nvSpPr>
        <p:spPr bwMode="auto">
          <a:xfrm>
            <a:off x="12495213" y="7162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p>
        </p:txBody>
      </p:sp>
      <p:sp>
        <p:nvSpPr>
          <p:cNvPr id="10" name="AutoShape 10" descr="https://euc-powerpoint.officeapps.live.com/pods/GetClipboardImage.ashx?Id=fb9b9598-b731-4ad5-ae82-1ce46d2421fe&amp;DC=GEU2&amp;pkey=ae95d552-9089-4c11-b85a-427148dd85cb&amp;wdwaccluster=GEU2">
            <a:extLst>
              <a:ext uri="{FF2B5EF4-FFF2-40B4-BE49-F238E27FC236}">
                <a16:creationId xmlns:a16="http://schemas.microsoft.com/office/drawing/2014/main" id="{6ABD328D-F6BD-419D-ACEC-828B5A6D3583}"/>
              </a:ext>
            </a:extLst>
          </p:cNvPr>
          <p:cNvSpPr>
            <a:spLocks noChangeAspect="1" noChangeArrowheads="1"/>
          </p:cNvSpPr>
          <p:nvPr/>
        </p:nvSpPr>
        <p:spPr bwMode="auto">
          <a:xfrm>
            <a:off x="12647613" y="7315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p>
        </p:txBody>
      </p:sp>
      <p:sp>
        <p:nvSpPr>
          <p:cNvPr id="12" name="AutoShape 12" descr="https://euc-powerpoint.officeapps.live.com/pods/GetClipboardImage.ashx?Id=a4393188-4584-402e-9121-202b83b79d88&amp;DC=GEU2&amp;pkey=dcb68351-e936-48e6-b29e-213ccef71d50&amp;wdwaccluster=GEU2">
            <a:extLst>
              <a:ext uri="{FF2B5EF4-FFF2-40B4-BE49-F238E27FC236}">
                <a16:creationId xmlns:a16="http://schemas.microsoft.com/office/drawing/2014/main" id="{B5607C13-3B8B-4D26-9773-DEF4ED6CF749}"/>
              </a:ext>
            </a:extLst>
          </p:cNvPr>
          <p:cNvSpPr>
            <a:spLocks noChangeAspect="1" noChangeArrowheads="1"/>
          </p:cNvSpPr>
          <p:nvPr/>
        </p:nvSpPr>
        <p:spPr bwMode="auto">
          <a:xfrm>
            <a:off x="12800013" y="7467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25050652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15B0871-B772-EAD8-D8A0-DE74CB526789}"/>
              </a:ext>
            </a:extLst>
          </p:cNvPr>
          <p:cNvSpPr>
            <a:spLocks noGrp="1"/>
          </p:cNvSpPr>
          <p:nvPr>
            <p:ph type="title"/>
          </p:nvPr>
        </p:nvSpPr>
        <p:spPr/>
        <p:txBody>
          <a:bodyPr/>
          <a:lstStyle/>
          <a:p>
            <a:r>
              <a:rPr lang="fi-FI">
                <a:ea typeface="+mj-lt"/>
                <a:cs typeface="+mj-lt"/>
              </a:rPr>
              <a:t>Teknisen työn taito- ja taideaineiden valinnainen (2vvt)</a:t>
            </a:r>
            <a:endParaRPr lang="fi-FI"/>
          </a:p>
        </p:txBody>
      </p:sp>
      <p:sp>
        <p:nvSpPr>
          <p:cNvPr id="3" name="Sisällön paikkamerkki 2">
            <a:extLst>
              <a:ext uri="{FF2B5EF4-FFF2-40B4-BE49-F238E27FC236}">
                <a16:creationId xmlns:a16="http://schemas.microsoft.com/office/drawing/2014/main" id="{0E4399D3-6A28-B726-B003-C6B6F9E00B74}"/>
              </a:ext>
            </a:extLst>
          </p:cNvPr>
          <p:cNvSpPr>
            <a:spLocks noGrp="1"/>
          </p:cNvSpPr>
          <p:nvPr>
            <p:ph idx="1"/>
          </p:nvPr>
        </p:nvSpPr>
        <p:spPr/>
        <p:txBody>
          <a:bodyPr vert="horz" lIns="0" tIns="0" rIns="0" bIns="0" rtlCol="0" anchor="t">
            <a:noAutofit/>
          </a:bodyPr>
          <a:lstStyle/>
          <a:p>
            <a:pPr marL="0" indent="0">
              <a:buNone/>
            </a:pPr>
            <a:r>
              <a:rPr lang="fi-FI" sz="3600">
                <a:ea typeface="+mn-lt"/>
                <a:cs typeface="+mn-lt"/>
              </a:rPr>
              <a:t>Tule toteuttamaan omia suunnitelmiasi erilaisista materiaaleista.</a:t>
            </a:r>
            <a:endParaRPr lang="en-US" sz="3600">
              <a:ea typeface="+mn-lt"/>
              <a:cs typeface="+mn-lt"/>
            </a:endParaRPr>
          </a:p>
          <a:p>
            <a:pPr marL="0" indent="0">
              <a:buNone/>
            </a:pPr>
            <a:r>
              <a:rPr lang="fi-FI" sz="3600">
                <a:ea typeface="+mn-lt"/>
                <a:cs typeface="+mn-lt"/>
              </a:rPr>
              <a:t>Kurssilla opit työskentelemään erilaisilla koneilla oikein ja turvallisesti. Käytössäsi on kaikki teknisen työn ja halutessasi tekstiilityön tilat ja välineet.</a:t>
            </a:r>
            <a:endParaRPr lang="en-US" sz="3600">
              <a:ea typeface="+mn-lt"/>
              <a:cs typeface="+mn-lt"/>
            </a:endParaRPr>
          </a:p>
          <a:p>
            <a:pPr marL="0" indent="0">
              <a:buNone/>
            </a:pPr>
            <a:r>
              <a:rPr lang="fi-FI" sz="3600">
                <a:ea typeface="+mn-lt"/>
                <a:cs typeface="+mn-lt"/>
              </a:rPr>
              <a:t>Voit työskennellä itsenäisesti tai ryhmässä.</a:t>
            </a:r>
            <a:endParaRPr lang="en-US" sz="3600">
              <a:ea typeface="+mn-lt"/>
              <a:cs typeface="+mn-lt"/>
            </a:endParaRPr>
          </a:p>
          <a:p>
            <a:endParaRPr lang="fi-FI"/>
          </a:p>
        </p:txBody>
      </p:sp>
      <p:pic>
        <p:nvPicPr>
          <p:cNvPr id="7" name="Sisällön paikkamerkki 6" descr="tehdä työtä, lauta, puu, lankku, määrä, työkalu, työpaja, rakentaminen, korjaus, vasara, rikki, puutavara, ase, puuseppä, työntekijä, puutyöt, kirvesmiehen, puinen, DIY, puutavara, kynnet, kunnostus, rakentaja, taipunut, tuliase, yleismies, parannus">
            <a:extLst>
              <a:ext uri="{FF2B5EF4-FFF2-40B4-BE49-F238E27FC236}">
                <a16:creationId xmlns:a16="http://schemas.microsoft.com/office/drawing/2014/main" id="{B54B8753-D673-809E-B35E-835ECD2FBB23}"/>
              </a:ext>
            </a:extLst>
          </p:cNvPr>
          <p:cNvPicPr>
            <a:picLocks noGrp="1" noChangeAspect="1"/>
          </p:cNvPicPr>
          <p:nvPr>
            <p:ph idx="13"/>
          </p:nvPr>
        </p:nvPicPr>
        <p:blipFill>
          <a:blip r:embed="rId2"/>
          <a:stretch>
            <a:fillRect/>
          </a:stretch>
        </p:blipFill>
        <p:spPr>
          <a:xfrm>
            <a:off x="12265200" y="3603402"/>
            <a:ext cx="10584000" cy="7776395"/>
          </a:xfrm>
        </p:spPr>
      </p:pic>
      <p:sp>
        <p:nvSpPr>
          <p:cNvPr id="5" name="Päivämäärän paikkamerkki 4">
            <a:extLst>
              <a:ext uri="{FF2B5EF4-FFF2-40B4-BE49-F238E27FC236}">
                <a16:creationId xmlns:a16="http://schemas.microsoft.com/office/drawing/2014/main" id="{5F34E811-41E8-CBB5-0ECA-D87406C92004}"/>
              </a:ext>
            </a:extLst>
          </p:cNvPr>
          <p:cNvSpPr>
            <a:spLocks noGrp="1"/>
          </p:cNvSpPr>
          <p:nvPr>
            <p:ph type="dt" sz="half" idx="10"/>
          </p:nvPr>
        </p:nvSpPr>
        <p:spPr/>
        <p:txBody>
          <a:bodyPr/>
          <a:lstStyle/>
          <a:p>
            <a:fld id="{69E55E61-0059-431B-87EC-3EBD39079295}" type="datetime1">
              <a:rPr lang="fi-FI" smtClean="0"/>
              <a:t>17.2.2025</a:t>
            </a:fld>
            <a:endParaRPr lang="fi-FI"/>
          </a:p>
        </p:txBody>
      </p:sp>
      <p:sp>
        <p:nvSpPr>
          <p:cNvPr id="6" name="Dian numeron paikkamerkki 5">
            <a:extLst>
              <a:ext uri="{FF2B5EF4-FFF2-40B4-BE49-F238E27FC236}">
                <a16:creationId xmlns:a16="http://schemas.microsoft.com/office/drawing/2014/main" id="{BB1D71E3-E4F6-993B-4DCA-90E05E420359}"/>
              </a:ext>
            </a:extLst>
          </p:cNvPr>
          <p:cNvSpPr>
            <a:spLocks noGrp="1"/>
          </p:cNvSpPr>
          <p:nvPr>
            <p:ph type="sldNum" sz="quarter" idx="12"/>
          </p:nvPr>
        </p:nvSpPr>
        <p:spPr/>
        <p:txBody>
          <a:bodyPr/>
          <a:lstStyle/>
          <a:p>
            <a:fld id="{31160B98-140E-4345-B1A3-2A7247C42973}" type="slidenum">
              <a:rPr lang="fi-FI" smtClean="0"/>
              <a:t>11</a:t>
            </a:fld>
            <a:endParaRPr lang="fi-FI"/>
          </a:p>
        </p:txBody>
      </p:sp>
    </p:spTree>
    <p:extLst>
      <p:ext uri="{BB962C8B-B14F-4D97-AF65-F5344CB8AC3E}">
        <p14:creationId xmlns:p14="http://schemas.microsoft.com/office/powerpoint/2010/main" val="35732741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EBDE871-BC7C-37BD-799D-8CE8AF01D0F9}"/>
              </a:ext>
            </a:extLst>
          </p:cNvPr>
          <p:cNvSpPr>
            <a:spLocks noGrp="1"/>
          </p:cNvSpPr>
          <p:nvPr>
            <p:ph type="title"/>
          </p:nvPr>
        </p:nvSpPr>
        <p:spPr/>
        <p:txBody>
          <a:bodyPr/>
          <a:lstStyle/>
          <a:p>
            <a:r>
              <a:rPr lang="fi-FI"/>
              <a:t>Tekstiilityön taito- ja taideaineiden valinnainen (2vvt)</a:t>
            </a:r>
          </a:p>
        </p:txBody>
      </p:sp>
      <p:sp>
        <p:nvSpPr>
          <p:cNvPr id="3" name="Sisällön paikkamerkki 2">
            <a:extLst>
              <a:ext uri="{FF2B5EF4-FFF2-40B4-BE49-F238E27FC236}">
                <a16:creationId xmlns:a16="http://schemas.microsoft.com/office/drawing/2014/main" id="{CC6EDD88-12C3-218B-72A8-B38329F9455D}"/>
              </a:ext>
            </a:extLst>
          </p:cNvPr>
          <p:cNvSpPr>
            <a:spLocks noGrp="1"/>
          </p:cNvSpPr>
          <p:nvPr>
            <p:ph idx="1"/>
          </p:nvPr>
        </p:nvSpPr>
        <p:spPr/>
        <p:txBody>
          <a:bodyPr vert="horz" lIns="0" tIns="0" rIns="0" bIns="0" rtlCol="0" anchor="t">
            <a:noAutofit/>
          </a:bodyPr>
          <a:lstStyle/>
          <a:p>
            <a:pPr marL="0" indent="0">
              <a:buNone/>
            </a:pPr>
            <a:r>
              <a:rPr lang="fi-FI" sz="3600">
                <a:ea typeface="+mn-lt"/>
                <a:cs typeface="+mn-lt"/>
              </a:rPr>
              <a:t>Tule toteuttamaan omia suunnitelmiasi tekstiilityön keinoin. </a:t>
            </a:r>
            <a:endParaRPr lang="en-US" sz="3600">
              <a:ea typeface="+mn-lt"/>
              <a:cs typeface="+mn-lt"/>
            </a:endParaRPr>
          </a:p>
          <a:p>
            <a:pPr marL="0" indent="0">
              <a:buNone/>
            </a:pPr>
            <a:r>
              <a:rPr lang="fi-FI" sz="3600">
                <a:ea typeface="+mn-lt"/>
                <a:cs typeface="+mn-lt"/>
              </a:rPr>
              <a:t>Haluatko neuloa, virkata, solmeilla, kirjoa, kokeilla kangaspuilla kudontaa, huovuttaa tai ommella?</a:t>
            </a:r>
            <a:endParaRPr lang="en-US" sz="3600">
              <a:ea typeface="+mn-lt"/>
              <a:cs typeface="+mn-lt"/>
            </a:endParaRPr>
          </a:p>
          <a:p>
            <a:pPr marL="0" indent="0">
              <a:buNone/>
            </a:pPr>
            <a:r>
              <a:rPr lang="fi-FI" sz="3600">
                <a:ea typeface="+mn-lt"/>
                <a:cs typeface="+mn-lt"/>
              </a:rPr>
              <a:t>Valinnaisessa käsityössä vahvistat käsityötaitojasi monipuolisesti. Käytössäsi on tekstiilityön ja halutessasi teknisen työn tilat ja välineet.</a:t>
            </a:r>
            <a:endParaRPr lang="fi-FI" sz="3600"/>
          </a:p>
        </p:txBody>
      </p:sp>
      <p:pic>
        <p:nvPicPr>
          <p:cNvPr id="8" name="Sisällön paikkamerkki 7" descr="väri-, materiaali, ompelu, lanka, tekstiili, taide, intohimo, käsintehty, harraste, käsityö, ihmisen esine">
            <a:extLst>
              <a:ext uri="{FF2B5EF4-FFF2-40B4-BE49-F238E27FC236}">
                <a16:creationId xmlns:a16="http://schemas.microsoft.com/office/drawing/2014/main" id="{2EB7D5EF-92CE-596A-AAC3-8EB4A643FEB4}"/>
              </a:ext>
            </a:extLst>
          </p:cNvPr>
          <p:cNvPicPr>
            <a:picLocks noGrp="1" noChangeAspect="1"/>
          </p:cNvPicPr>
          <p:nvPr>
            <p:ph idx="13"/>
          </p:nvPr>
        </p:nvPicPr>
        <p:blipFill>
          <a:blip r:embed="rId2"/>
          <a:stretch>
            <a:fillRect/>
          </a:stretch>
        </p:blipFill>
        <p:spPr>
          <a:xfrm>
            <a:off x="12265200" y="3603402"/>
            <a:ext cx="10584000" cy="7776395"/>
          </a:xfrm>
        </p:spPr>
      </p:pic>
      <p:sp>
        <p:nvSpPr>
          <p:cNvPr id="5" name="Päivämäärän paikkamerkki 4">
            <a:extLst>
              <a:ext uri="{FF2B5EF4-FFF2-40B4-BE49-F238E27FC236}">
                <a16:creationId xmlns:a16="http://schemas.microsoft.com/office/drawing/2014/main" id="{F65F31E5-7B2B-1C82-E367-851F4119E58E}"/>
              </a:ext>
            </a:extLst>
          </p:cNvPr>
          <p:cNvSpPr>
            <a:spLocks noGrp="1"/>
          </p:cNvSpPr>
          <p:nvPr>
            <p:ph type="dt" sz="half" idx="10"/>
          </p:nvPr>
        </p:nvSpPr>
        <p:spPr/>
        <p:txBody>
          <a:bodyPr/>
          <a:lstStyle/>
          <a:p>
            <a:fld id="{69E55E61-0059-431B-87EC-3EBD39079295}" type="datetime1">
              <a:rPr lang="fi-FI" smtClean="0"/>
              <a:t>17.2.2025</a:t>
            </a:fld>
            <a:endParaRPr lang="fi-FI"/>
          </a:p>
        </p:txBody>
      </p:sp>
      <p:sp>
        <p:nvSpPr>
          <p:cNvPr id="6" name="Dian numeron paikkamerkki 5">
            <a:extLst>
              <a:ext uri="{FF2B5EF4-FFF2-40B4-BE49-F238E27FC236}">
                <a16:creationId xmlns:a16="http://schemas.microsoft.com/office/drawing/2014/main" id="{D15AC1BE-7164-B632-936E-9A3F13E445EC}"/>
              </a:ext>
            </a:extLst>
          </p:cNvPr>
          <p:cNvSpPr>
            <a:spLocks noGrp="1"/>
          </p:cNvSpPr>
          <p:nvPr>
            <p:ph type="sldNum" sz="quarter" idx="12"/>
          </p:nvPr>
        </p:nvSpPr>
        <p:spPr/>
        <p:txBody>
          <a:bodyPr/>
          <a:lstStyle/>
          <a:p>
            <a:fld id="{31160B98-140E-4345-B1A3-2A7247C42973}" type="slidenum">
              <a:rPr lang="fi-FI" smtClean="0"/>
              <a:t>12</a:t>
            </a:fld>
            <a:endParaRPr lang="fi-FI"/>
          </a:p>
        </p:txBody>
      </p:sp>
    </p:spTree>
    <p:extLst>
      <p:ext uri="{BB962C8B-B14F-4D97-AF65-F5344CB8AC3E}">
        <p14:creationId xmlns:p14="http://schemas.microsoft.com/office/powerpoint/2010/main" val="31047635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083FA-C81C-2FB4-BBC2-A1378DAC85FD}"/>
              </a:ext>
            </a:extLst>
          </p:cNvPr>
          <p:cNvSpPr>
            <a:spLocks noGrp="1"/>
          </p:cNvSpPr>
          <p:nvPr>
            <p:ph type="title"/>
          </p:nvPr>
        </p:nvSpPr>
        <p:spPr>
          <a:xfrm>
            <a:off x="1246095" y="1530314"/>
            <a:ext cx="10101610" cy="1999270"/>
          </a:xfrm>
        </p:spPr>
        <p:txBody>
          <a:bodyPr anchor="t">
            <a:normAutofit/>
          </a:bodyPr>
          <a:lstStyle/>
          <a:p>
            <a:r>
              <a:rPr lang="en-US" err="1"/>
              <a:t>Kuvataiteen</a:t>
            </a:r>
            <a:r>
              <a:rPr lang="en-US"/>
              <a:t> </a:t>
            </a:r>
            <a:r>
              <a:rPr lang="en-US" err="1"/>
              <a:t>taito</a:t>
            </a:r>
            <a:r>
              <a:rPr lang="en-US"/>
              <a:t>- ja </a:t>
            </a:r>
            <a:r>
              <a:rPr lang="en-US" err="1"/>
              <a:t>taideainevalinnainen</a:t>
            </a:r>
            <a:r>
              <a:rPr lang="en-US"/>
              <a:t> (2vvt)</a:t>
            </a:r>
          </a:p>
        </p:txBody>
      </p:sp>
      <p:sp>
        <p:nvSpPr>
          <p:cNvPr id="4" name="Content Placeholder 3">
            <a:extLst>
              <a:ext uri="{FF2B5EF4-FFF2-40B4-BE49-F238E27FC236}">
                <a16:creationId xmlns:a16="http://schemas.microsoft.com/office/drawing/2014/main" id="{E52F3AAF-169D-DFEE-96BC-8EC5ABE2D801}"/>
              </a:ext>
            </a:extLst>
          </p:cNvPr>
          <p:cNvSpPr>
            <a:spLocks noGrp="1"/>
          </p:cNvSpPr>
          <p:nvPr>
            <p:ph idx="1"/>
          </p:nvPr>
        </p:nvSpPr>
        <p:spPr>
          <a:xfrm>
            <a:off x="1246094" y="4983480"/>
            <a:ext cx="10101610" cy="7058944"/>
          </a:xfrm>
        </p:spPr>
        <p:txBody>
          <a:bodyPr vert="horz" lIns="0" tIns="0" rIns="0" bIns="0" rtlCol="0" anchor="t">
            <a:normAutofit/>
          </a:bodyPr>
          <a:lstStyle/>
          <a:p>
            <a:pPr marL="0" indent="0">
              <a:buNone/>
            </a:pPr>
            <a:r>
              <a:rPr lang="fi-FI" sz="3600" dirty="0"/>
              <a:t>Kurssilla tutustut kuvien maailmaan monipuolisesti eri tekniikoita kokeilemalla. </a:t>
            </a:r>
            <a:endParaRPr lang="en-US" sz="3600" dirty="0"/>
          </a:p>
          <a:p>
            <a:pPr marL="0" indent="0">
              <a:buNone/>
            </a:pPr>
            <a:r>
              <a:rPr lang="fi-FI" sz="3600" dirty="0"/>
              <a:t>Tunneilla piirretään, maalataan, muotoillaan ja tehdään grafiikkaa sekä mediakuvataidetta.</a:t>
            </a:r>
            <a:endParaRPr lang="en-US" sz="3600" dirty="0"/>
          </a:p>
        </p:txBody>
      </p:sp>
      <p:pic>
        <p:nvPicPr>
          <p:cNvPr id="8" name="Picture Placeholder 7" descr="Värikäs värit ja siveltimet">
            <a:extLst>
              <a:ext uri="{FF2B5EF4-FFF2-40B4-BE49-F238E27FC236}">
                <a16:creationId xmlns:a16="http://schemas.microsoft.com/office/drawing/2014/main" id="{85DF8AAE-DB88-AC61-4F9F-CB2D6DA5AC37}"/>
              </a:ext>
            </a:extLst>
          </p:cNvPr>
          <p:cNvPicPr>
            <a:picLocks noGrp="1" noChangeAspect="1"/>
          </p:cNvPicPr>
          <p:nvPr>
            <p:ph type="pic" sz="quarter" idx="16"/>
          </p:nvPr>
        </p:nvPicPr>
        <p:blipFill rotWithShape="1">
          <a:blip r:embed="rId2"/>
          <a:srcRect l="15645" r="15644" b="-1"/>
          <a:stretch/>
        </p:blipFill>
        <p:spPr>
          <a:xfrm>
            <a:off x="11595327" y="138745"/>
            <a:ext cx="12608822" cy="12248960"/>
          </a:xfrm>
          <a:noFill/>
        </p:spPr>
      </p:pic>
      <p:sp>
        <p:nvSpPr>
          <p:cNvPr id="6" name="Date Placeholder 5">
            <a:extLst>
              <a:ext uri="{FF2B5EF4-FFF2-40B4-BE49-F238E27FC236}">
                <a16:creationId xmlns:a16="http://schemas.microsoft.com/office/drawing/2014/main" id="{A2054FD4-8715-C4FC-D8AD-99FC9850386A}"/>
              </a:ext>
            </a:extLst>
          </p:cNvPr>
          <p:cNvSpPr>
            <a:spLocks noGrp="1"/>
          </p:cNvSpPr>
          <p:nvPr>
            <p:ph type="dt" sz="half" idx="10"/>
          </p:nvPr>
        </p:nvSpPr>
        <p:spPr>
          <a:xfrm>
            <a:off x="17532626" y="12783668"/>
            <a:ext cx="5239910" cy="569632"/>
          </a:xfrm>
        </p:spPr>
        <p:txBody>
          <a:bodyPr anchor="ctr">
            <a:normAutofit/>
          </a:bodyPr>
          <a:lstStyle/>
          <a:p>
            <a:pPr>
              <a:spcAft>
                <a:spcPts val="600"/>
              </a:spcAft>
            </a:pPr>
            <a:fld id="{C4673D76-C008-4D4E-A6B8-CD16E652CAD2}" type="datetime1">
              <a:rPr lang="fi-FI" smtClean="0"/>
              <a:pPr>
                <a:spcAft>
                  <a:spcPts val="600"/>
                </a:spcAft>
              </a:pPr>
              <a:t>17.2.2025</a:t>
            </a:fld>
            <a:endParaRPr lang="fi-FI"/>
          </a:p>
        </p:txBody>
      </p:sp>
      <p:sp>
        <p:nvSpPr>
          <p:cNvPr id="7" name="Slide Number Placeholder 6">
            <a:extLst>
              <a:ext uri="{FF2B5EF4-FFF2-40B4-BE49-F238E27FC236}">
                <a16:creationId xmlns:a16="http://schemas.microsoft.com/office/drawing/2014/main" id="{42535AFD-908A-330F-7709-2C3A6BAFD191}"/>
              </a:ext>
            </a:extLst>
          </p:cNvPr>
          <p:cNvSpPr>
            <a:spLocks noGrp="1"/>
          </p:cNvSpPr>
          <p:nvPr>
            <p:ph type="sldNum" sz="quarter" idx="12"/>
          </p:nvPr>
        </p:nvSpPr>
        <p:spPr>
          <a:xfrm>
            <a:off x="23047792" y="12783668"/>
            <a:ext cx="771432" cy="569632"/>
          </a:xfrm>
        </p:spPr>
        <p:txBody>
          <a:bodyPr anchor="ctr">
            <a:normAutofit/>
          </a:bodyPr>
          <a:lstStyle/>
          <a:p>
            <a:pPr>
              <a:spcAft>
                <a:spcPts val="600"/>
              </a:spcAft>
            </a:pPr>
            <a:fld id="{31160B98-140E-4345-B1A3-2A7247C42973}" type="slidenum">
              <a:rPr lang="fi-FI" smtClean="0"/>
              <a:pPr>
                <a:spcAft>
                  <a:spcPts val="600"/>
                </a:spcAft>
              </a:pPr>
              <a:t>13</a:t>
            </a:fld>
            <a:endParaRPr lang="fi-FI"/>
          </a:p>
        </p:txBody>
      </p:sp>
    </p:spTree>
    <p:extLst>
      <p:ext uri="{BB962C8B-B14F-4D97-AF65-F5344CB8AC3E}">
        <p14:creationId xmlns:p14="http://schemas.microsoft.com/office/powerpoint/2010/main" val="973686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F2902B7-4F32-7F5C-9A24-67795EBDCA8B}"/>
              </a:ext>
            </a:extLst>
          </p:cNvPr>
          <p:cNvSpPr>
            <a:spLocks noGrp="1"/>
          </p:cNvSpPr>
          <p:nvPr>
            <p:ph type="title"/>
          </p:nvPr>
        </p:nvSpPr>
        <p:spPr/>
        <p:txBody>
          <a:bodyPr/>
          <a:lstStyle/>
          <a:p>
            <a:r>
              <a:rPr lang="en-US" err="1">
                <a:ea typeface="+mj-lt"/>
                <a:cs typeface="+mj-lt"/>
              </a:rPr>
              <a:t>Musiikin</a:t>
            </a:r>
            <a:r>
              <a:rPr lang="en-US">
                <a:ea typeface="+mj-lt"/>
                <a:cs typeface="+mj-lt"/>
              </a:rPr>
              <a:t> </a:t>
            </a:r>
            <a:r>
              <a:rPr lang="en-US" err="1">
                <a:ea typeface="+mj-lt"/>
                <a:cs typeface="+mj-lt"/>
              </a:rPr>
              <a:t>taito</a:t>
            </a:r>
            <a:r>
              <a:rPr lang="en-US">
                <a:ea typeface="+mj-lt"/>
                <a:cs typeface="+mj-lt"/>
              </a:rPr>
              <a:t>- ja </a:t>
            </a:r>
            <a:r>
              <a:rPr lang="en-US" err="1">
                <a:ea typeface="+mj-lt"/>
                <a:cs typeface="+mj-lt"/>
              </a:rPr>
              <a:t>taideainevalinnainen</a:t>
            </a:r>
            <a:r>
              <a:rPr lang="en-US">
                <a:ea typeface="+mj-lt"/>
                <a:cs typeface="+mj-lt"/>
              </a:rPr>
              <a:t> (2 </a:t>
            </a:r>
            <a:r>
              <a:rPr lang="en-US" err="1">
                <a:ea typeface="+mj-lt"/>
                <a:cs typeface="+mj-lt"/>
              </a:rPr>
              <a:t>vvt</a:t>
            </a:r>
            <a:r>
              <a:rPr lang="en-US">
                <a:ea typeface="+mj-lt"/>
                <a:cs typeface="+mj-lt"/>
              </a:rPr>
              <a:t>)</a:t>
            </a:r>
            <a:endParaRPr lang="fi-FI" err="1"/>
          </a:p>
        </p:txBody>
      </p:sp>
      <p:sp>
        <p:nvSpPr>
          <p:cNvPr id="4" name="Sisällön paikkamerkki 3">
            <a:extLst>
              <a:ext uri="{FF2B5EF4-FFF2-40B4-BE49-F238E27FC236}">
                <a16:creationId xmlns:a16="http://schemas.microsoft.com/office/drawing/2014/main" id="{85849E5C-1A0B-8399-E5DA-D511BABC2147}"/>
              </a:ext>
            </a:extLst>
          </p:cNvPr>
          <p:cNvSpPr>
            <a:spLocks noGrp="1"/>
          </p:cNvSpPr>
          <p:nvPr>
            <p:ph idx="1"/>
          </p:nvPr>
        </p:nvSpPr>
        <p:spPr>
          <a:xfrm>
            <a:off x="1246094" y="4264028"/>
            <a:ext cx="10101610" cy="7058944"/>
          </a:xfrm>
        </p:spPr>
        <p:txBody>
          <a:bodyPr vert="horz" lIns="0" tIns="0" rIns="0" bIns="0" rtlCol="0" anchor="t">
            <a:noAutofit/>
          </a:bodyPr>
          <a:lstStyle/>
          <a:p>
            <a:pPr marL="0" indent="0">
              <a:buNone/>
            </a:pPr>
            <a:r>
              <a:rPr lang="fi-FI" sz="3600" dirty="0">
                <a:latin typeface="Franklin Gothic Book"/>
                <a:cs typeface="Times New Roman"/>
              </a:rPr>
              <a:t>Bändisoittoa ja popmusiikin tyylejä edellisellä luokalla opittuja taitoja syventäen. 9. luokalla oppilaalla on mahdollisuus keskittyä enemmän valitsemaansa soittimeen tai lauluun. Monipuolisia soittoharjoituksia eri tyylilajeissa. Harjoitellaan nuottikuvan lukemista ja opitaan musiikin käsitteistöä. Mahdollisuus esiintyä koulun juhlissa tai muissa musiikkitapahtumissa.</a:t>
            </a:r>
            <a:endParaRPr lang="fi-FI" sz="3600" dirty="0">
              <a:latin typeface="Franklin Gothic Book"/>
            </a:endParaRPr>
          </a:p>
        </p:txBody>
      </p:sp>
      <p:pic>
        <p:nvPicPr>
          <p:cNvPr id="3" name="Picture Placeholder 2">
            <a:extLst>
              <a:ext uri="{FF2B5EF4-FFF2-40B4-BE49-F238E27FC236}">
                <a16:creationId xmlns:a16="http://schemas.microsoft.com/office/drawing/2014/main" id="{71708D9A-15D9-F856-48F2-439FDEE8E257}"/>
              </a:ext>
            </a:extLst>
          </p:cNvPr>
          <p:cNvPicPr>
            <a:picLocks noGrp="1" noChangeAspect="1"/>
          </p:cNvPicPr>
          <p:nvPr>
            <p:ph type="pic" sz="quarter" idx="16"/>
          </p:nvPr>
        </p:nvPicPr>
        <p:blipFill>
          <a:blip r:embed="rId2"/>
          <a:srcRect l="15895" r="15895"/>
          <a:stretch/>
        </p:blipFill>
        <p:spPr>
          <a:xfrm>
            <a:off x="13403038" y="3740182"/>
            <a:ext cx="9349925" cy="6230702"/>
          </a:xfrm>
        </p:spPr>
      </p:pic>
      <p:sp>
        <p:nvSpPr>
          <p:cNvPr id="6" name="Päivämäärän paikkamerkki 5">
            <a:extLst>
              <a:ext uri="{FF2B5EF4-FFF2-40B4-BE49-F238E27FC236}">
                <a16:creationId xmlns:a16="http://schemas.microsoft.com/office/drawing/2014/main" id="{82013D28-AEFA-2F21-8792-026799E5A23C}"/>
              </a:ext>
            </a:extLst>
          </p:cNvPr>
          <p:cNvSpPr>
            <a:spLocks noGrp="1"/>
          </p:cNvSpPr>
          <p:nvPr>
            <p:ph type="dt" sz="half" idx="10"/>
          </p:nvPr>
        </p:nvSpPr>
        <p:spPr/>
        <p:txBody>
          <a:bodyPr/>
          <a:lstStyle/>
          <a:p>
            <a:fld id="{F5D78AB0-1E3E-4BE6-905A-ACD381D1CF8B}" type="datetime1">
              <a:rPr lang="fi-FI" smtClean="0"/>
              <a:t>17.2.2025</a:t>
            </a:fld>
            <a:endParaRPr lang="fi-FI"/>
          </a:p>
        </p:txBody>
      </p:sp>
      <p:sp>
        <p:nvSpPr>
          <p:cNvPr id="7" name="Dian numeron paikkamerkki 6">
            <a:extLst>
              <a:ext uri="{FF2B5EF4-FFF2-40B4-BE49-F238E27FC236}">
                <a16:creationId xmlns:a16="http://schemas.microsoft.com/office/drawing/2014/main" id="{33C40BCD-2762-796B-DBB5-9FE8DA85280A}"/>
              </a:ext>
            </a:extLst>
          </p:cNvPr>
          <p:cNvSpPr>
            <a:spLocks noGrp="1"/>
          </p:cNvSpPr>
          <p:nvPr>
            <p:ph type="sldNum" sz="quarter" idx="12"/>
          </p:nvPr>
        </p:nvSpPr>
        <p:spPr/>
        <p:txBody>
          <a:bodyPr/>
          <a:lstStyle/>
          <a:p>
            <a:fld id="{31160B98-140E-4345-B1A3-2A7247C42973}" type="slidenum">
              <a:rPr lang="fi-FI" smtClean="0"/>
              <a:t>14</a:t>
            </a:fld>
            <a:endParaRPr lang="fi-FI"/>
          </a:p>
        </p:txBody>
      </p:sp>
    </p:spTree>
    <p:extLst>
      <p:ext uri="{BB962C8B-B14F-4D97-AF65-F5344CB8AC3E}">
        <p14:creationId xmlns:p14="http://schemas.microsoft.com/office/powerpoint/2010/main" val="18290051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40C83-DA2B-9A00-86B7-337673E6C410}"/>
              </a:ext>
            </a:extLst>
          </p:cNvPr>
          <p:cNvSpPr>
            <a:spLocks noGrp="1"/>
          </p:cNvSpPr>
          <p:nvPr>
            <p:ph type="ctrTitle"/>
          </p:nvPr>
        </p:nvSpPr>
        <p:spPr/>
        <p:txBody>
          <a:bodyPr/>
          <a:lstStyle/>
          <a:p>
            <a:r>
              <a:rPr lang="en-US" sz="9600" err="1"/>
              <a:t>Valinnaiset</a:t>
            </a:r>
            <a:r>
              <a:rPr lang="en-US" sz="9600"/>
              <a:t> </a:t>
            </a:r>
            <a:r>
              <a:rPr lang="en-US" sz="9600" err="1"/>
              <a:t>oppiaineet</a:t>
            </a:r>
            <a:r>
              <a:rPr lang="en-US" sz="9600"/>
              <a:t> (V)</a:t>
            </a:r>
          </a:p>
        </p:txBody>
      </p:sp>
      <p:sp>
        <p:nvSpPr>
          <p:cNvPr id="4" name="Date Placeholder 3">
            <a:extLst>
              <a:ext uri="{FF2B5EF4-FFF2-40B4-BE49-F238E27FC236}">
                <a16:creationId xmlns:a16="http://schemas.microsoft.com/office/drawing/2014/main" id="{2852AECA-EE27-47AC-EACA-A46E3EF117E8}"/>
              </a:ext>
            </a:extLst>
          </p:cNvPr>
          <p:cNvSpPr>
            <a:spLocks noGrp="1"/>
          </p:cNvSpPr>
          <p:nvPr>
            <p:ph type="dt" sz="half" idx="10"/>
          </p:nvPr>
        </p:nvSpPr>
        <p:spPr/>
        <p:txBody>
          <a:bodyPr/>
          <a:lstStyle/>
          <a:p>
            <a:fld id="{0DB9C281-D145-4239-893C-911D8D6D65AF}" type="datetime1">
              <a:rPr lang="fi-FI" smtClean="0"/>
              <a:t>17.2.2025</a:t>
            </a:fld>
            <a:endParaRPr lang="fi-FI"/>
          </a:p>
        </p:txBody>
      </p:sp>
      <p:sp>
        <p:nvSpPr>
          <p:cNvPr id="5" name="Text Placeholder 4">
            <a:extLst>
              <a:ext uri="{FF2B5EF4-FFF2-40B4-BE49-F238E27FC236}">
                <a16:creationId xmlns:a16="http://schemas.microsoft.com/office/drawing/2014/main" id="{E1FFEA4E-7A00-CBB8-B3B7-3A8F27402319}"/>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7420693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B85E88B-7E3F-3893-32EA-044F8A2A29F5}"/>
              </a:ext>
            </a:extLst>
          </p:cNvPr>
          <p:cNvSpPr>
            <a:spLocks noGrp="1"/>
          </p:cNvSpPr>
          <p:nvPr>
            <p:ph idx="1"/>
          </p:nvPr>
        </p:nvSpPr>
        <p:spPr/>
        <p:txBody>
          <a:bodyPr vert="horz" lIns="0" tIns="0" rIns="0" bIns="0" rtlCol="0" anchor="t">
            <a:noAutofit/>
          </a:bodyPr>
          <a:lstStyle/>
          <a:p>
            <a:pPr marL="0" indent="0">
              <a:buNone/>
            </a:pPr>
            <a:r>
              <a:rPr lang="en-US" sz="4400" err="1">
                <a:solidFill>
                  <a:srgbClr val="000000"/>
                </a:solidFill>
                <a:ea typeface="Calibri"/>
                <a:cs typeface="Calibri"/>
              </a:rPr>
              <a:t>Tutustutaan</a:t>
            </a:r>
            <a:r>
              <a:rPr lang="en-US" sz="4400">
                <a:latin typeface="Franklin Gothic Book"/>
                <a:ea typeface="Calibri"/>
                <a:cs typeface="Calibri"/>
              </a:rPr>
              <a:t> </a:t>
            </a:r>
            <a:r>
              <a:rPr lang="en-US" sz="4400" err="1">
                <a:latin typeface="Franklin Gothic Book"/>
                <a:ea typeface="Calibri"/>
                <a:cs typeface="Calibri"/>
              </a:rPr>
              <a:t>kotimaisten</a:t>
            </a:r>
            <a:r>
              <a:rPr lang="en-US" sz="4400">
                <a:latin typeface="Franklin Gothic Book"/>
                <a:ea typeface="Calibri"/>
                <a:cs typeface="Calibri"/>
              </a:rPr>
              <a:t> </a:t>
            </a:r>
            <a:r>
              <a:rPr lang="en-US" sz="4400" err="1">
                <a:latin typeface="Franklin Gothic Book"/>
                <a:ea typeface="Calibri"/>
                <a:cs typeface="Calibri"/>
              </a:rPr>
              <a:t>ruoka-aineiden</a:t>
            </a:r>
            <a:r>
              <a:rPr lang="en-US" sz="4400">
                <a:latin typeface="Franklin Gothic Book"/>
                <a:ea typeface="Calibri"/>
                <a:cs typeface="Calibri"/>
              </a:rPr>
              <a:t> </a:t>
            </a:r>
            <a:r>
              <a:rPr lang="en-US" sz="4400" err="1">
                <a:latin typeface="Franklin Gothic Book"/>
                <a:ea typeface="Calibri"/>
                <a:cs typeface="Calibri"/>
              </a:rPr>
              <a:t>lisäksi</a:t>
            </a:r>
            <a:r>
              <a:rPr lang="en-US" sz="4400">
                <a:latin typeface="Franklin Gothic Book"/>
                <a:ea typeface="Calibri"/>
                <a:cs typeface="Calibri"/>
              </a:rPr>
              <a:t> </a:t>
            </a:r>
            <a:r>
              <a:rPr lang="en-US" sz="4400" err="1">
                <a:latin typeface="Franklin Gothic Book"/>
                <a:ea typeface="Calibri"/>
                <a:cs typeface="Calibri"/>
              </a:rPr>
              <a:t>muille</a:t>
            </a:r>
            <a:r>
              <a:rPr lang="en-US" sz="4400">
                <a:latin typeface="Franklin Gothic Book"/>
                <a:ea typeface="Calibri"/>
                <a:cs typeface="Calibri"/>
              </a:rPr>
              <a:t> </a:t>
            </a:r>
            <a:r>
              <a:rPr lang="en-US" sz="4400" err="1">
                <a:latin typeface="Franklin Gothic Book"/>
                <a:ea typeface="Calibri"/>
                <a:cs typeface="Calibri"/>
              </a:rPr>
              <a:t>maille</a:t>
            </a:r>
            <a:r>
              <a:rPr lang="en-US" sz="4400">
                <a:latin typeface="Franklin Gothic Book"/>
                <a:ea typeface="Calibri"/>
                <a:cs typeface="Calibri"/>
              </a:rPr>
              <a:t> </a:t>
            </a:r>
            <a:r>
              <a:rPr lang="en-US" sz="4400" err="1">
                <a:latin typeface="Franklin Gothic Book"/>
                <a:ea typeface="Calibri"/>
                <a:cs typeface="Calibri"/>
              </a:rPr>
              <a:t>tyypillisiin</a:t>
            </a:r>
            <a:r>
              <a:rPr lang="en-US" sz="4400">
                <a:latin typeface="Franklin Gothic Book"/>
                <a:ea typeface="Calibri"/>
                <a:cs typeface="Calibri"/>
              </a:rPr>
              <a:t> </a:t>
            </a:r>
            <a:r>
              <a:rPr lang="en-US" sz="4400" err="1">
                <a:latin typeface="Franklin Gothic Book"/>
                <a:ea typeface="Calibri"/>
                <a:cs typeface="Calibri"/>
              </a:rPr>
              <a:t>ruoka-aineisiin</a:t>
            </a:r>
            <a:r>
              <a:rPr lang="en-US" sz="4400">
                <a:latin typeface="Franklin Gothic Book"/>
                <a:ea typeface="Calibri"/>
                <a:cs typeface="Calibri"/>
              </a:rPr>
              <a:t>. </a:t>
            </a:r>
            <a:r>
              <a:rPr lang="en-US" sz="4400" err="1">
                <a:latin typeface="Franklin Gothic Book"/>
                <a:ea typeface="Calibri"/>
                <a:cs typeface="Calibri"/>
              </a:rPr>
              <a:t>Suunnitellaan</a:t>
            </a:r>
            <a:r>
              <a:rPr lang="en-US" sz="4400">
                <a:latin typeface="Franklin Gothic Book"/>
                <a:ea typeface="Calibri"/>
                <a:cs typeface="Calibri"/>
              </a:rPr>
              <a:t> ja </a:t>
            </a:r>
            <a:r>
              <a:rPr lang="en-US" sz="4400" err="1">
                <a:latin typeface="Franklin Gothic Book"/>
                <a:ea typeface="Calibri"/>
                <a:cs typeface="Calibri"/>
              </a:rPr>
              <a:t>valmistetaan</a:t>
            </a:r>
            <a:r>
              <a:rPr lang="en-US" sz="4400">
                <a:latin typeface="Franklin Gothic Book"/>
                <a:ea typeface="Calibri"/>
                <a:cs typeface="Calibri"/>
              </a:rPr>
              <a:t> </a:t>
            </a:r>
            <a:r>
              <a:rPr lang="en-US" sz="4400" err="1">
                <a:latin typeface="Franklin Gothic Book"/>
                <a:ea typeface="Calibri"/>
                <a:cs typeface="Calibri"/>
              </a:rPr>
              <a:t>niistä</a:t>
            </a:r>
            <a:r>
              <a:rPr lang="en-US" sz="4400">
                <a:latin typeface="Franklin Gothic Book"/>
                <a:ea typeface="Calibri"/>
                <a:cs typeface="Calibri"/>
              </a:rPr>
              <a:t> </a:t>
            </a:r>
            <a:r>
              <a:rPr lang="en-US" sz="4400" err="1">
                <a:latin typeface="Franklin Gothic Book"/>
                <a:ea typeface="Calibri"/>
                <a:cs typeface="Calibri"/>
              </a:rPr>
              <a:t>yhdessä</a:t>
            </a:r>
            <a:r>
              <a:rPr lang="en-US" sz="4400">
                <a:latin typeface="Franklin Gothic Book"/>
                <a:ea typeface="Calibri"/>
                <a:cs typeface="Calibri"/>
              </a:rPr>
              <a:t> </a:t>
            </a:r>
            <a:r>
              <a:rPr lang="en-US" sz="4400" err="1">
                <a:latin typeface="Franklin Gothic Book"/>
                <a:ea typeface="Calibri"/>
                <a:cs typeface="Calibri"/>
              </a:rPr>
              <a:t>herkullisia</a:t>
            </a:r>
            <a:r>
              <a:rPr lang="en-US" sz="4400">
                <a:latin typeface="Franklin Gothic Book"/>
                <a:ea typeface="Calibri"/>
                <a:cs typeface="Calibri"/>
              </a:rPr>
              <a:t> </a:t>
            </a:r>
            <a:r>
              <a:rPr lang="en-US" sz="4400" err="1">
                <a:latin typeface="Franklin Gothic Book"/>
                <a:ea typeface="Calibri"/>
                <a:cs typeface="Calibri"/>
              </a:rPr>
              <a:t>aterioita</a:t>
            </a:r>
            <a:r>
              <a:rPr lang="en-US" sz="4400">
                <a:latin typeface="Franklin Gothic Book"/>
                <a:ea typeface="Calibri"/>
                <a:cs typeface="Calibri"/>
              </a:rPr>
              <a:t> ja </a:t>
            </a:r>
            <a:r>
              <a:rPr lang="en-US" sz="4400" err="1">
                <a:latin typeface="Franklin Gothic Book"/>
                <a:ea typeface="Calibri"/>
                <a:cs typeface="Calibri"/>
              </a:rPr>
              <a:t>leivonnaisia</a:t>
            </a:r>
            <a:r>
              <a:rPr lang="en-US" sz="4400">
                <a:latin typeface="Franklin Gothic Book"/>
                <a:ea typeface="Calibri"/>
                <a:cs typeface="Calibri"/>
              </a:rPr>
              <a:t>.</a:t>
            </a:r>
          </a:p>
          <a:p>
            <a:pPr marL="0" indent="0">
              <a:buNone/>
            </a:pPr>
            <a:endParaRPr lang="en-US" sz="4400"/>
          </a:p>
          <a:p>
            <a:pPr marL="0" indent="0">
              <a:buNone/>
            </a:pPr>
            <a:endParaRPr lang="fi-FI">
              <a:solidFill>
                <a:srgbClr val="000000"/>
              </a:solidFill>
            </a:endParaRPr>
          </a:p>
        </p:txBody>
      </p:sp>
      <p:sp>
        <p:nvSpPr>
          <p:cNvPr id="5" name="Picture Placeholder 4">
            <a:extLst>
              <a:ext uri="{FF2B5EF4-FFF2-40B4-BE49-F238E27FC236}">
                <a16:creationId xmlns:a16="http://schemas.microsoft.com/office/drawing/2014/main" id="{AB6D4960-660D-18A5-B077-7693CAC1A013}"/>
              </a:ext>
            </a:extLst>
          </p:cNvPr>
          <p:cNvSpPr>
            <a:spLocks noGrp="1"/>
          </p:cNvSpPr>
          <p:nvPr>
            <p:ph type="pic" sz="quarter" idx="15"/>
          </p:nvPr>
        </p:nvSpPr>
        <p:spPr/>
      </p:sp>
      <p:sp>
        <p:nvSpPr>
          <p:cNvPr id="6" name="Date Placeholder 5">
            <a:extLst>
              <a:ext uri="{FF2B5EF4-FFF2-40B4-BE49-F238E27FC236}">
                <a16:creationId xmlns:a16="http://schemas.microsoft.com/office/drawing/2014/main" id="{471CAB99-2F76-B255-D06E-2411259A138E}"/>
              </a:ext>
            </a:extLst>
          </p:cNvPr>
          <p:cNvSpPr>
            <a:spLocks noGrp="1"/>
          </p:cNvSpPr>
          <p:nvPr>
            <p:ph type="dt" sz="half" idx="10"/>
          </p:nvPr>
        </p:nvSpPr>
        <p:spPr/>
        <p:txBody>
          <a:bodyPr/>
          <a:lstStyle/>
          <a:p>
            <a:fld id="{C4673D76-C008-4D4E-A6B8-CD16E652CAD2}" type="datetime1">
              <a:rPr lang="fi-FI" smtClean="0"/>
              <a:t>17.2.2025</a:t>
            </a:fld>
            <a:endParaRPr lang="fi-FI"/>
          </a:p>
        </p:txBody>
      </p:sp>
      <p:sp>
        <p:nvSpPr>
          <p:cNvPr id="7" name="Slide Number Placeholder 6">
            <a:extLst>
              <a:ext uri="{FF2B5EF4-FFF2-40B4-BE49-F238E27FC236}">
                <a16:creationId xmlns:a16="http://schemas.microsoft.com/office/drawing/2014/main" id="{744B170C-4B93-7F97-3B11-5B94DD741B2B}"/>
              </a:ext>
            </a:extLst>
          </p:cNvPr>
          <p:cNvSpPr>
            <a:spLocks noGrp="1"/>
          </p:cNvSpPr>
          <p:nvPr>
            <p:ph type="sldNum" sz="quarter" idx="12"/>
          </p:nvPr>
        </p:nvSpPr>
        <p:spPr/>
        <p:txBody>
          <a:bodyPr/>
          <a:lstStyle/>
          <a:p>
            <a:fld id="{31160B98-140E-4345-B1A3-2A7247C42973}" type="slidenum">
              <a:rPr lang="fi-FI" dirty="0" smtClean="0"/>
              <a:t>16</a:t>
            </a:fld>
            <a:endParaRPr lang="fi-FI"/>
          </a:p>
        </p:txBody>
      </p:sp>
      <p:sp>
        <p:nvSpPr>
          <p:cNvPr id="9" name="Title 8">
            <a:extLst>
              <a:ext uri="{FF2B5EF4-FFF2-40B4-BE49-F238E27FC236}">
                <a16:creationId xmlns:a16="http://schemas.microsoft.com/office/drawing/2014/main" id="{821F32C3-8E1D-8176-2F73-27D1E6BFA9B3}"/>
              </a:ext>
            </a:extLst>
          </p:cNvPr>
          <p:cNvSpPr>
            <a:spLocks noGrp="1"/>
          </p:cNvSpPr>
          <p:nvPr>
            <p:ph type="title"/>
          </p:nvPr>
        </p:nvSpPr>
        <p:spPr/>
        <p:txBody>
          <a:bodyPr/>
          <a:lstStyle/>
          <a:p>
            <a:r>
              <a:rPr lang="en-US" err="1"/>
              <a:t>Kotitalouden</a:t>
            </a:r>
            <a:r>
              <a:rPr lang="en-US"/>
              <a:t> Mun </a:t>
            </a:r>
            <a:r>
              <a:rPr lang="en-US" err="1"/>
              <a:t>safkaa</a:t>
            </a:r>
            <a:r>
              <a:rPr lang="en-US"/>
              <a:t> (2vvt)</a:t>
            </a:r>
          </a:p>
        </p:txBody>
      </p:sp>
      <p:pic>
        <p:nvPicPr>
          <p:cNvPr id="11" name="Content Placeholder 2">
            <a:extLst>
              <a:ext uri="{FF2B5EF4-FFF2-40B4-BE49-F238E27FC236}">
                <a16:creationId xmlns:a16="http://schemas.microsoft.com/office/drawing/2014/main" id="{7CA7D720-219D-22C5-1C83-0FA353A8C7F9}"/>
              </a:ext>
            </a:extLst>
          </p:cNvPr>
          <p:cNvPicPr>
            <a:picLocks noChangeAspect="1"/>
          </p:cNvPicPr>
          <p:nvPr/>
        </p:nvPicPr>
        <p:blipFill rotWithShape="1">
          <a:blip r:embed="rId2"/>
          <a:srcRect b="38"/>
          <a:stretch/>
        </p:blipFill>
        <p:spPr>
          <a:xfrm>
            <a:off x="11822950" y="5375256"/>
            <a:ext cx="11454459" cy="6410466"/>
          </a:xfrm>
          <a:prstGeom prst="rect">
            <a:avLst/>
          </a:prstGeom>
          <a:noFill/>
        </p:spPr>
      </p:pic>
    </p:spTree>
    <p:extLst>
      <p:ext uri="{BB962C8B-B14F-4D97-AF65-F5344CB8AC3E}">
        <p14:creationId xmlns:p14="http://schemas.microsoft.com/office/powerpoint/2010/main" val="41100040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82AF5-B9A0-1B00-D51B-5FE0980F59EC}"/>
              </a:ext>
            </a:extLst>
          </p:cNvPr>
          <p:cNvSpPr>
            <a:spLocks noGrp="1"/>
          </p:cNvSpPr>
          <p:nvPr>
            <p:ph type="title"/>
          </p:nvPr>
        </p:nvSpPr>
        <p:spPr>
          <a:xfrm>
            <a:off x="1246094" y="1530314"/>
            <a:ext cx="21900777" cy="1094014"/>
          </a:xfrm>
        </p:spPr>
        <p:txBody>
          <a:bodyPr anchor="t">
            <a:normAutofit/>
          </a:bodyPr>
          <a:lstStyle/>
          <a:p>
            <a:r>
              <a:rPr lang="en-US" err="1"/>
              <a:t>Liikunnan</a:t>
            </a:r>
            <a:r>
              <a:rPr lang="en-US"/>
              <a:t> </a:t>
            </a:r>
            <a:r>
              <a:rPr lang="en-US" err="1"/>
              <a:t>pitkä</a:t>
            </a:r>
            <a:r>
              <a:rPr lang="en-US"/>
              <a:t> </a:t>
            </a:r>
            <a:r>
              <a:rPr lang="en-US" err="1"/>
              <a:t>valinnainen</a:t>
            </a:r>
            <a:r>
              <a:rPr lang="en-US"/>
              <a:t> (2vvt)</a:t>
            </a:r>
          </a:p>
        </p:txBody>
      </p:sp>
      <p:sp>
        <p:nvSpPr>
          <p:cNvPr id="3" name="Content Placeholder 2">
            <a:extLst>
              <a:ext uri="{FF2B5EF4-FFF2-40B4-BE49-F238E27FC236}">
                <a16:creationId xmlns:a16="http://schemas.microsoft.com/office/drawing/2014/main" id="{B1E16193-3279-B5B6-F3CF-8105DA425EC6}"/>
              </a:ext>
            </a:extLst>
          </p:cNvPr>
          <p:cNvSpPr>
            <a:spLocks noGrp="1"/>
          </p:cNvSpPr>
          <p:nvPr>
            <p:ph idx="1"/>
          </p:nvPr>
        </p:nvSpPr>
        <p:spPr>
          <a:xfrm>
            <a:off x="1246094" y="3474000"/>
            <a:ext cx="10584000" cy="8035200"/>
          </a:xfrm>
        </p:spPr>
        <p:txBody>
          <a:bodyPr vert="horz" lIns="0" tIns="0" rIns="0" bIns="0" rtlCol="0" anchor="t">
            <a:normAutofit/>
          </a:bodyPr>
          <a:lstStyle/>
          <a:p>
            <a:pPr marL="742950" indent="-742950">
              <a:buAutoNum type="arabicParenR"/>
            </a:pPr>
            <a:r>
              <a:rPr lang="en-US" sz="3600" b="1" dirty="0" err="1"/>
              <a:t>Liikunta</a:t>
            </a:r>
            <a:r>
              <a:rPr lang="en-US" sz="3600" b="1" dirty="0"/>
              <a:t> </a:t>
            </a:r>
            <a:r>
              <a:rPr lang="en-US" sz="3600" b="1" dirty="0" err="1"/>
              <a:t>pojille</a:t>
            </a:r>
            <a:endParaRPr lang="en-US" sz="3600" b="1"/>
          </a:p>
          <a:p>
            <a:pPr lvl="1">
              <a:buFont typeface="Courier New" panose="020B0604020202020204" pitchFamily="34" charset="0"/>
              <a:buChar char="o"/>
            </a:pPr>
            <a:r>
              <a:rPr lang="fi-FI" sz="3600" dirty="0"/>
              <a:t>Kurssi liikuntatarpeen tyydyttämiseksi. Tutustutaan uusiin (palloilu)lajeihin ja harrastusmahdollisuuksiin kotikaupungissa. Lajivalikoima on laajempi kuin normaalitunneilla. Ryhmä valitsee haluamansa lajit.</a:t>
            </a:r>
          </a:p>
          <a:p>
            <a:pPr>
              <a:buAutoNum type="arabicParenR"/>
            </a:pPr>
            <a:r>
              <a:rPr lang="fi-FI" sz="3600" b="1" dirty="0"/>
              <a:t> Valinnainen liikunta: yleisvalmennus</a:t>
            </a:r>
          </a:p>
          <a:p>
            <a:pPr lvl="1">
              <a:buFont typeface="Courier New" panose="020B0604020202020204" pitchFamily="34" charset="0"/>
              <a:buChar char="o"/>
            </a:pPr>
            <a:r>
              <a:rPr lang="fi-FI" sz="3600" dirty="0"/>
              <a:t>Painopistealueena on erityisesti fyysinen harjoittelu - havainnoidaan, harjoitellaan ja saadaan vinkkejä omien motoristen taitojen ja fyysisten ominaisuuksien vahvuuksien ja heikkouksien kehittämiseen. Pääpaino on nuorten tavoitteellisen urheilun ja kuntoilun tukemisessa.</a:t>
            </a:r>
          </a:p>
        </p:txBody>
      </p:sp>
      <p:pic>
        <p:nvPicPr>
          <p:cNvPr id="7" name="Content Placeholder 5" descr="Sports Technology Institute | Loughborough University">
            <a:extLst>
              <a:ext uri="{FF2B5EF4-FFF2-40B4-BE49-F238E27FC236}">
                <a16:creationId xmlns:a16="http://schemas.microsoft.com/office/drawing/2014/main" id="{8B9ED788-DC19-9B7C-13F6-C6189ABC2461}"/>
              </a:ext>
            </a:extLst>
          </p:cNvPr>
          <p:cNvPicPr>
            <a:picLocks noChangeAspect="1"/>
          </p:cNvPicPr>
          <p:nvPr/>
        </p:nvPicPr>
        <p:blipFill>
          <a:blip r:embed="rId2"/>
          <a:stretch>
            <a:fillRect/>
          </a:stretch>
        </p:blipFill>
        <p:spPr>
          <a:xfrm>
            <a:off x="12265200" y="3853350"/>
            <a:ext cx="10584000" cy="7276500"/>
          </a:xfrm>
          <a:prstGeom prst="rect">
            <a:avLst/>
          </a:prstGeom>
          <a:noFill/>
        </p:spPr>
      </p:pic>
      <p:sp>
        <p:nvSpPr>
          <p:cNvPr id="4" name="Date Placeholder 3">
            <a:extLst>
              <a:ext uri="{FF2B5EF4-FFF2-40B4-BE49-F238E27FC236}">
                <a16:creationId xmlns:a16="http://schemas.microsoft.com/office/drawing/2014/main" id="{8BBC6193-F723-265C-BAE7-DC5AFF76BA78}"/>
              </a:ext>
            </a:extLst>
          </p:cNvPr>
          <p:cNvSpPr>
            <a:spLocks noGrp="1"/>
          </p:cNvSpPr>
          <p:nvPr>
            <p:ph type="dt" sz="half" idx="10"/>
          </p:nvPr>
        </p:nvSpPr>
        <p:spPr>
          <a:xfrm>
            <a:off x="17532626" y="12783668"/>
            <a:ext cx="5239910" cy="569632"/>
          </a:xfrm>
        </p:spPr>
        <p:txBody>
          <a:bodyPr anchor="ctr">
            <a:normAutofit/>
          </a:bodyPr>
          <a:lstStyle/>
          <a:p>
            <a:pPr>
              <a:spcAft>
                <a:spcPts val="600"/>
              </a:spcAft>
            </a:pPr>
            <a:fld id="{0E9DFFA2-C3F6-4F20-8D4B-2A153B31F6E0}" type="datetime1">
              <a:rPr lang="fi-FI" smtClean="0"/>
              <a:pPr>
                <a:spcAft>
                  <a:spcPts val="600"/>
                </a:spcAft>
              </a:pPr>
              <a:t>17.2.2025</a:t>
            </a:fld>
            <a:endParaRPr lang="fi-FI"/>
          </a:p>
        </p:txBody>
      </p:sp>
      <p:sp>
        <p:nvSpPr>
          <p:cNvPr id="5" name="Slide Number Placeholder 4">
            <a:extLst>
              <a:ext uri="{FF2B5EF4-FFF2-40B4-BE49-F238E27FC236}">
                <a16:creationId xmlns:a16="http://schemas.microsoft.com/office/drawing/2014/main" id="{B32E3C9B-6CCB-2485-0382-145244518479}"/>
              </a:ext>
            </a:extLst>
          </p:cNvPr>
          <p:cNvSpPr>
            <a:spLocks noGrp="1"/>
          </p:cNvSpPr>
          <p:nvPr>
            <p:ph type="sldNum" sz="quarter" idx="12"/>
          </p:nvPr>
        </p:nvSpPr>
        <p:spPr>
          <a:xfrm>
            <a:off x="23047792" y="12783668"/>
            <a:ext cx="771432" cy="569632"/>
          </a:xfrm>
        </p:spPr>
        <p:txBody>
          <a:bodyPr anchor="ctr">
            <a:normAutofit/>
          </a:bodyPr>
          <a:lstStyle/>
          <a:p>
            <a:pPr>
              <a:spcAft>
                <a:spcPts val="600"/>
              </a:spcAft>
            </a:pPr>
            <a:fld id="{31160B98-140E-4345-B1A3-2A7247C42973}" type="slidenum">
              <a:rPr lang="fi-FI" smtClean="0"/>
              <a:pPr>
                <a:spcAft>
                  <a:spcPts val="600"/>
                </a:spcAft>
              </a:pPr>
              <a:t>17</a:t>
            </a:fld>
            <a:endParaRPr lang="fi-FI"/>
          </a:p>
        </p:txBody>
      </p:sp>
    </p:spTree>
    <p:extLst>
      <p:ext uri="{BB962C8B-B14F-4D97-AF65-F5344CB8AC3E}">
        <p14:creationId xmlns:p14="http://schemas.microsoft.com/office/powerpoint/2010/main" val="4194669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AC4F9FC-65D5-CBE4-CF4E-E484109D9A41}"/>
              </a:ext>
            </a:extLst>
          </p:cNvPr>
          <p:cNvSpPr>
            <a:spLocks noGrp="1"/>
          </p:cNvSpPr>
          <p:nvPr>
            <p:ph type="title"/>
          </p:nvPr>
        </p:nvSpPr>
        <p:spPr/>
        <p:txBody>
          <a:bodyPr/>
          <a:lstStyle/>
          <a:p>
            <a:r>
              <a:rPr lang="fi-FI"/>
              <a:t>Teknisen työn pitkä valinnainen (2vvt)</a:t>
            </a:r>
          </a:p>
        </p:txBody>
      </p:sp>
      <p:sp>
        <p:nvSpPr>
          <p:cNvPr id="3" name="Sisällön paikkamerkki 2">
            <a:extLst>
              <a:ext uri="{FF2B5EF4-FFF2-40B4-BE49-F238E27FC236}">
                <a16:creationId xmlns:a16="http://schemas.microsoft.com/office/drawing/2014/main" id="{DA0AB1E8-F674-6F99-F6D0-51E7BE364C11}"/>
              </a:ext>
            </a:extLst>
          </p:cNvPr>
          <p:cNvSpPr>
            <a:spLocks noGrp="1"/>
          </p:cNvSpPr>
          <p:nvPr>
            <p:ph idx="1"/>
          </p:nvPr>
        </p:nvSpPr>
        <p:spPr/>
        <p:txBody>
          <a:bodyPr vert="horz" lIns="0" tIns="0" rIns="0" bIns="0" rtlCol="0" anchor="t">
            <a:noAutofit/>
          </a:bodyPr>
          <a:lstStyle/>
          <a:p>
            <a:pPr marL="0" indent="0">
              <a:buNone/>
            </a:pPr>
            <a:r>
              <a:rPr lang="fi-FI" sz="3600">
                <a:ea typeface="+mn-lt"/>
                <a:cs typeface="+mn-lt"/>
              </a:rPr>
              <a:t>Tule toteuttamaan omia suunnitelmiasi erilaisista materiaaleista.</a:t>
            </a:r>
            <a:endParaRPr lang="en-US" sz="3600">
              <a:ea typeface="+mn-lt"/>
              <a:cs typeface="+mn-lt"/>
            </a:endParaRPr>
          </a:p>
          <a:p>
            <a:pPr marL="0" indent="0">
              <a:buNone/>
            </a:pPr>
            <a:r>
              <a:rPr lang="fi-FI" sz="3600">
                <a:ea typeface="+mn-lt"/>
                <a:cs typeface="+mn-lt"/>
              </a:rPr>
              <a:t>Kurssilla opit työskentelemään erilaisilla koneilla oikein ja turvallisesti. Käytössäsi on kaikki teknisen työn ja halutessasi tekstiilityön tilat ja välineet.</a:t>
            </a:r>
            <a:endParaRPr lang="en-US" sz="3600">
              <a:ea typeface="+mn-lt"/>
              <a:cs typeface="+mn-lt"/>
            </a:endParaRPr>
          </a:p>
          <a:p>
            <a:pPr marL="0" indent="0">
              <a:buNone/>
            </a:pPr>
            <a:r>
              <a:rPr lang="fi-FI" sz="3600">
                <a:ea typeface="+mn-lt"/>
                <a:cs typeface="+mn-lt"/>
              </a:rPr>
              <a:t>Voit työskennellä itsenäisesti tai ryhmässä.</a:t>
            </a:r>
            <a:endParaRPr lang="fi-FI" sz="3600"/>
          </a:p>
        </p:txBody>
      </p:sp>
      <p:pic>
        <p:nvPicPr>
          <p:cNvPr id="7" name="Sisällön paikkamerkki 6" descr="Kuva, joka sisältää kohteen luonnos, piirros, clipart, Piirrokset&#10;&#10;Kuvaus luotu automaattisesti">
            <a:extLst>
              <a:ext uri="{FF2B5EF4-FFF2-40B4-BE49-F238E27FC236}">
                <a16:creationId xmlns:a16="http://schemas.microsoft.com/office/drawing/2014/main" id="{0C4E2196-DA42-B588-9076-E5A53D78AF5D}"/>
              </a:ext>
            </a:extLst>
          </p:cNvPr>
          <p:cNvPicPr>
            <a:picLocks noGrp="1" noChangeAspect="1"/>
          </p:cNvPicPr>
          <p:nvPr>
            <p:ph idx="13"/>
          </p:nvPr>
        </p:nvPicPr>
        <p:blipFill>
          <a:blip r:embed="rId2"/>
          <a:stretch>
            <a:fillRect/>
          </a:stretch>
        </p:blipFill>
        <p:spPr>
          <a:xfrm>
            <a:off x="12265200" y="3603402"/>
            <a:ext cx="10584000" cy="7776395"/>
          </a:xfrm>
        </p:spPr>
      </p:pic>
      <p:sp>
        <p:nvSpPr>
          <p:cNvPr id="5" name="Päivämäärän paikkamerkki 4">
            <a:extLst>
              <a:ext uri="{FF2B5EF4-FFF2-40B4-BE49-F238E27FC236}">
                <a16:creationId xmlns:a16="http://schemas.microsoft.com/office/drawing/2014/main" id="{FDBA0067-2292-F338-BCA6-86FF35079BF4}"/>
              </a:ext>
            </a:extLst>
          </p:cNvPr>
          <p:cNvSpPr>
            <a:spLocks noGrp="1"/>
          </p:cNvSpPr>
          <p:nvPr>
            <p:ph type="dt" sz="half" idx="10"/>
          </p:nvPr>
        </p:nvSpPr>
        <p:spPr/>
        <p:txBody>
          <a:bodyPr/>
          <a:lstStyle/>
          <a:p>
            <a:fld id="{69E55E61-0059-431B-87EC-3EBD39079295}" type="datetime1">
              <a:rPr lang="fi-FI" smtClean="0"/>
              <a:t>17.2.2025</a:t>
            </a:fld>
            <a:endParaRPr lang="fi-FI"/>
          </a:p>
        </p:txBody>
      </p:sp>
      <p:sp>
        <p:nvSpPr>
          <p:cNvPr id="6" name="Dian numeron paikkamerkki 5">
            <a:extLst>
              <a:ext uri="{FF2B5EF4-FFF2-40B4-BE49-F238E27FC236}">
                <a16:creationId xmlns:a16="http://schemas.microsoft.com/office/drawing/2014/main" id="{39DB8733-EF17-F8DA-66FC-ADC8F6CED19D}"/>
              </a:ext>
            </a:extLst>
          </p:cNvPr>
          <p:cNvSpPr>
            <a:spLocks noGrp="1"/>
          </p:cNvSpPr>
          <p:nvPr>
            <p:ph type="sldNum" sz="quarter" idx="12"/>
          </p:nvPr>
        </p:nvSpPr>
        <p:spPr/>
        <p:txBody>
          <a:bodyPr/>
          <a:lstStyle/>
          <a:p>
            <a:fld id="{31160B98-140E-4345-B1A3-2A7247C42973}" type="slidenum">
              <a:rPr lang="fi-FI" smtClean="0"/>
              <a:t>18</a:t>
            </a:fld>
            <a:endParaRPr lang="fi-FI"/>
          </a:p>
        </p:txBody>
      </p:sp>
    </p:spTree>
    <p:extLst>
      <p:ext uri="{BB962C8B-B14F-4D97-AF65-F5344CB8AC3E}">
        <p14:creationId xmlns:p14="http://schemas.microsoft.com/office/powerpoint/2010/main" val="35661676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74E2BC2-83BD-6D1B-9267-4C272E275D8A}"/>
              </a:ext>
            </a:extLst>
          </p:cNvPr>
          <p:cNvSpPr>
            <a:spLocks noGrp="1"/>
          </p:cNvSpPr>
          <p:nvPr>
            <p:ph type="title"/>
          </p:nvPr>
        </p:nvSpPr>
        <p:spPr/>
        <p:txBody>
          <a:bodyPr/>
          <a:lstStyle/>
          <a:p>
            <a:r>
              <a:rPr lang="fi-FI"/>
              <a:t>Musiikin valinnainen (2 </a:t>
            </a:r>
            <a:r>
              <a:rPr lang="fi-FI" err="1"/>
              <a:t>vvt</a:t>
            </a:r>
            <a:r>
              <a:rPr lang="fi-FI"/>
              <a:t>)</a:t>
            </a:r>
          </a:p>
        </p:txBody>
      </p:sp>
      <p:sp>
        <p:nvSpPr>
          <p:cNvPr id="4" name="Sisällön paikkamerkki 3">
            <a:extLst>
              <a:ext uri="{FF2B5EF4-FFF2-40B4-BE49-F238E27FC236}">
                <a16:creationId xmlns:a16="http://schemas.microsoft.com/office/drawing/2014/main" id="{98C9B463-ACDD-6329-AECD-F78968FF625E}"/>
              </a:ext>
            </a:extLst>
          </p:cNvPr>
          <p:cNvSpPr>
            <a:spLocks noGrp="1"/>
          </p:cNvSpPr>
          <p:nvPr>
            <p:ph idx="1"/>
          </p:nvPr>
        </p:nvSpPr>
        <p:spPr>
          <a:xfrm>
            <a:off x="1246094" y="3033998"/>
            <a:ext cx="10101610" cy="7058944"/>
          </a:xfrm>
        </p:spPr>
        <p:txBody>
          <a:bodyPr vert="horz" lIns="0" tIns="0" rIns="0" bIns="0" rtlCol="0" anchor="t">
            <a:noAutofit/>
          </a:bodyPr>
          <a:lstStyle/>
          <a:p>
            <a:pPr marL="0" indent="0">
              <a:buNone/>
            </a:pPr>
            <a:r>
              <a:rPr lang="fi-FI" sz="3600" dirty="0">
                <a:latin typeface="Franklin Gothic Book"/>
                <a:cs typeface="Times New Roman"/>
              </a:rPr>
              <a:t>Bändisoittoa ja popmusiikin tyylejä edellisellä luokalla opittuja taitoja syventäen. Keskittyminen omaan instrumenttiin tai lauluun. Monipuoliset soittoharjoitukset. Nuottikuva ja musiikin käsitteistö. Osallistuminen yhdessä valmisteltuun musiikkiesitykseen tai projektiin.</a:t>
            </a:r>
            <a:endParaRPr lang="fi-FI" sz="3600" dirty="0">
              <a:latin typeface="Franklin Gothic Book"/>
            </a:endParaRPr>
          </a:p>
        </p:txBody>
      </p:sp>
      <p:pic>
        <p:nvPicPr>
          <p:cNvPr id="3" name="Picture Placeholder 2">
            <a:extLst>
              <a:ext uri="{FF2B5EF4-FFF2-40B4-BE49-F238E27FC236}">
                <a16:creationId xmlns:a16="http://schemas.microsoft.com/office/drawing/2014/main" id="{40186AA0-26CD-3543-31D3-99788774A0C6}"/>
              </a:ext>
            </a:extLst>
          </p:cNvPr>
          <p:cNvPicPr>
            <a:picLocks noGrp="1" noChangeAspect="1"/>
          </p:cNvPicPr>
          <p:nvPr>
            <p:ph type="pic" sz="quarter" idx="16"/>
          </p:nvPr>
        </p:nvPicPr>
        <p:blipFill>
          <a:blip r:embed="rId2"/>
          <a:srcRect l="15686" r="15686"/>
          <a:stretch/>
        </p:blipFill>
        <p:spPr>
          <a:xfrm>
            <a:off x="13509044" y="3076479"/>
            <a:ext cx="9137913" cy="6096000"/>
          </a:xfrm>
        </p:spPr>
      </p:pic>
      <p:sp>
        <p:nvSpPr>
          <p:cNvPr id="6" name="Päivämäärän paikkamerkki 5">
            <a:extLst>
              <a:ext uri="{FF2B5EF4-FFF2-40B4-BE49-F238E27FC236}">
                <a16:creationId xmlns:a16="http://schemas.microsoft.com/office/drawing/2014/main" id="{E83BFB9E-18DE-33B8-9221-D5E0D9A87823}"/>
              </a:ext>
            </a:extLst>
          </p:cNvPr>
          <p:cNvSpPr>
            <a:spLocks noGrp="1"/>
          </p:cNvSpPr>
          <p:nvPr>
            <p:ph type="dt" sz="half" idx="10"/>
          </p:nvPr>
        </p:nvSpPr>
        <p:spPr/>
        <p:txBody>
          <a:bodyPr/>
          <a:lstStyle/>
          <a:p>
            <a:fld id="{F5D78AB0-1E3E-4BE6-905A-ACD381D1CF8B}" type="datetime1">
              <a:rPr lang="fi-FI" smtClean="0"/>
              <a:t>17.2.2025</a:t>
            </a:fld>
            <a:endParaRPr lang="fi-FI"/>
          </a:p>
        </p:txBody>
      </p:sp>
      <p:sp>
        <p:nvSpPr>
          <p:cNvPr id="7" name="Dian numeron paikkamerkki 6">
            <a:extLst>
              <a:ext uri="{FF2B5EF4-FFF2-40B4-BE49-F238E27FC236}">
                <a16:creationId xmlns:a16="http://schemas.microsoft.com/office/drawing/2014/main" id="{EFB740DF-C839-BAC6-C764-A59BFE58B1EE}"/>
              </a:ext>
            </a:extLst>
          </p:cNvPr>
          <p:cNvSpPr>
            <a:spLocks noGrp="1"/>
          </p:cNvSpPr>
          <p:nvPr>
            <p:ph type="sldNum" sz="quarter" idx="12"/>
          </p:nvPr>
        </p:nvSpPr>
        <p:spPr/>
        <p:txBody>
          <a:bodyPr/>
          <a:lstStyle/>
          <a:p>
            <a:fld id="{31160B98-140E-4345-B1A3-2A7247C42973}" type="slidenum">
              <a:rPr lang="fi-FI" smtClean="0"/>
              <a:t>19</a:t>
            </a:fld>
            <a:endParaRPr lang="fi-FI"/>
          </a:p>
        </p:txBody>
      </p:sp>
    </p:spTree>
    <p:extLst>
      <p:ext uri="{BB962C8B-B14F-4D97-AF65-F5344CB8AC3E}">
        <p14:creationId xmlns:p14="http://schemas.microsoft.com/office/powerpoint/2010/main" val="8166374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ruutu 2">
            <a:extLst>
              <a:ext uri="{FF2B5EF4-FFF2-40B4-BE49-F238E27FC236}">
                <a16:creationId xmlns:a16="http://schemas.microsoft.com/office/drawing/2014/main" id="{1F28ED31-EAFB-460E-B28A-2C4E5E44E62C}"/>
              </a:ext>
            </a:extLst>
          </p:cNvPr>
          <p:cNvSpPr txBox="1"/>
          <p:nvPr/>
        </p:nvSpPr>
        <p:spPr>
          <a:xfrm>
            <a:off x="1398495" y="2674413"/>
            <a:ext cx="21136232" cy="7355860"/>
          </a:xfrm>
          <a:prstGeom prst="rect">
            <a:avLst/>
          </a:prstGeom>
          <a:solidFill>
            <a:schemeClr val="accent4">
              <a:lumMod val="20000"/>
              <a:lumOff val="80000"/>
              <a:alpha val="56000"/>
            </a:schemeClr>
          </a:solidFill>
          <a:effectLst>
            <a:softEdge rad="12700"/>
          </a:effectLst>
        </p:spPr>
        <p:txBody>
          <a:bodyPr wrap="square" lIns="91440" tIns="45720" rIns="91440" bIns="45720" rtlCol="0" anchor="t">
            <a:spAutoFit/>
          </a:bodyPr>
          <a:lstStyle/>
          <a:p>
            <a:pPr fontAlgn="base"/>
            <a:r>
              <a:rPr lang="fi-FI" sz="4800" b="1"/>
              <a:t>Yhdeksännelle luokalle oppilas valitsee</a:t>
            </a:r>
          </a:p>
          <a:p>
            <a:pPr fontAlgn="base"/>
            <a:endParaRPr lang="fi-FI" sz="4400"/>
          </a:p>
          <a:p>
            <a:pPr marL="570865" indent="-570865" fontAlgn="base">
              <a:buFont typeface="Arial" panose="020B0604020202020204" pitchFamily="34" charset="0"/>
              <a:buChar char="•"/>
            </a:pPr>
            <a:r>
              <a:rPr lang="fi-FI" sz="4400"/>
              <a:t>taide- ja taitoaine (</a:t>
            </a:r>
            <a:r>
              <a:rPr lang="fi-FI" sz="4400" err="1"/>
              <a:t>tt</a:t>
            </a:r>
            <a:r>
              <a:rPr lang="fi-FI" sz="4400"/>
              <a:t>-etuliite): 2 h viikossa </a:t>
            </a:r>
            <a:r>
              <a:rPr lang="fi-FI" sz="4400" b="1"/>
              <a:t>koko</a:t>
            </a:r>
            <a:r>
              <a:rPr lang="fi-FI" sz="4400"/>
              <a:t> </a:t>
            </a:r>
            <a:r>
              <a:rPr lang="fi-FI" sz="4400" b="1"/>
              <a:t>vuoden</a:t>
            </a:r>
          </a:p>
          <a:p>
            <a:pPr fontAlgn="base"/>
            <a:endParaRPr lang="fi-FI" sz="4400" b="1"/>
          </a:p>
          <a:p>
            <a:pPr fontAlgn="base"/>
            <a:endParaRPr lang="fi-FI" sz="4400"/>
          </a:p>
          <a:p>
            <a:pPr marL="570865" indent="-570865" fontAlgn="base">
              <a:buFont typeface="Arial" panose="020B0604020202020204" pitchFamily="34" charset="0"/>
              <a:buChar char="•"/>
            </a:pPr>
            <a:endParaRPr lang="fi-FI" sz="4400" b="1"/>
          </a:p>
          <a:p>
            <a:pPr marL="570865" indent="-570865" fontAlgn="base">
              <a:buFont typeface="Arial" panose="020B0604020202020204" pitchFamily="34" charset="0"/>
              <a:buChar char="•"/>
            </a:pPr>
            <a:r>
              <a:rPr lang="fi-FI" sz="4400"/>
              <a:t>valinnainen (v-etuliite): 2 h viikossa </a:t>
            </a:r>
            <a:r>
              <a:rPr lang="fi-FI" sz="4400" b="1"/>
              <a:t>koko</a:t>
            </a:r>
            <a:r>
              <a:rPr lang="fi-FI" sz="4400"/>
              <a:t> </a:t>
            </a:r>
            <a:r>
              <a:rPr lang="fi-FI" sz="4400" b="1"/>
              <a:t>vuoden</a:t>
            </a:r>
          </a:p>
          <a:p>
            <a:pPr fontAlgn="base"/>
            <a:r>
              <a:rPr lang="fi-FI" sz="4400"/>
              <a:t>  </a:t>
            </a:r>
          </a:p>
          <a:p>
            <a:pPr marL="570865" indent="-570865" fontAlgn="base">
              <a:buFont typeface="Arial" panose="020B0604020202020204" pitchFamily="34" charset="0"/>
              <a:buChar char="•"/>
            </a:pPr>
            <a:r>
              <a:rPr lang="fi-FI" sz="4400"/>
              <a:t>valinnainen lyhytkurssi (xv-etuliite): 2 h viikossa </a:t>
            </a:r>
            <a:r>
              <a:rPr lang="fi-FI" sz="4400" b="1"/>
              <a:t>yhden</a:t>
            </a:r>
            <a:r>
              <a:rPr lang="fi-FI" sz="4400"/>
              <a:t> </a:t>
            </a:r>
            <a:r>
              <a:rPr lang="fi-FI" sz="4400" b="1"/>
              <a:t>lukukauden (syksy tai kevät)</a:t>
            </a:r>
            <a:r>
              <a:rPr lang="fi-FI" sz="4400"/>
              <a:t> </a:t>
            </a:r>
          </a:p>
          <a:p>
            <a:endParaRPr lang="fi-FI" sz="7200"/>
          </a:p>
        </p:txBody>
      </p:sp>
    </p:spTree>
    <p:extLst>
      <p:ext uri="{BB962C8B-B14F-4D97-AF65-F5344CB8AC3E}">
        <p14:creationId xmlns:p14="http://schemas.microsoft.com/office/powerpoint/2010/main" val="26902995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lectronic Numerical Integrator And Computer">
            <a:extLst>
              <a:ext uri="{FF2B5EF4-FFF2-40B4-BE49-F238E27FC236}">
                <a16:creationId xmlns:a16="http://schemas.microsoft.com/office/drawing/2014/main" id="{75EFF46F-AA0C-9B55-A131-5B9243F579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0808" y="8840458"/>
            <a:ext cx="8205167" cy="451284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1DF916C-33F7-EDB1-124A-434616436248}"/>
              </a:ext>
            </a:extLst>
          </p:cNvPr>
          <p:cNvSpPr>
            <a:spLocks noGrp="1"/>
          </p:cNvSpPr>
          <p:nvPr>
            <p:ph type="title"/>
          </p:nvPr>
        </p:nvSpPr>
        <p:spPr/>
        <p:txBody>
          <a:bodyPr/>
          <a:lstStyle/>
          <a:p>
            <a:r>
              <a:rPr lang="en-US"/>
              <a:t>Tieto- ja </a:t>
            </a:r>
            <a:r>
              <a:rPr lang="en-US" err="1"/>
              <a:t>viestintätekniikka</a:t>
            </a:r>
            <a:r>
              <a:rPr lang="en-US"/>
              <a:t> (2vvt)</a:t>
            </a:r>
          </a:p>
        </p:txBody>
      </p:sp>
      <p:sp>
        <p:nvSpPr>
          <p:cNvPr id="3" name="Content Placeholder 2">
            <a:extLst>
              <a:ext uri="{FF2B5EF4-FFF2-40B4-BE49-F238E27FC236}">
                <a16:creationId xmlns:a16="http://schemas.microsoft.com/office/drawing/2014/main" id="{564BF2B3-5FA0-C2DC-A63C-2C7384FA0690}"/>
              </a:ext>
            </a:extLst>
          </p:cNvPr>
          <p:cNvSpPr>
            <a:spLocks noGrp="1"/>
          </p:cNvSpPr>
          <p:nvPr>
            <p:ph sz="half" idx="1"/>
          </p:nvPr>
        </p:nvSpPr>
        <p:spPr>
          <a:xfrm>
            <a:off x="1235505" y="2815758"/>
            <a:ext cx="10362526" cy="8702676"/>
          </a:xfrm>
        </p:spPr>
        <p:txBody>
          <a:bodyPr vert="horz" lIns="0" tIns="0" rIns="0" bIns="0" rtlCol="0" anchor="t">
            <a:noAutofit/>
          </a:bodyPr>
          <a:lstStyle/>
          <a:p>
            <a:r>
              <a:rPr lang="en-US" sz="3600" err="1"/>
              <a:t>Valinnaisaineessa</a:t>
            </a:r>
            <a:r>
              <a:rPr lang="en-US" sz="3600"/>
              <a:t> </a:t>
            </a:r>
            <a:r>
              <a:rPr lang="en-US" sz="3600" err="1"/>
              <a:t>opetellaan</a:t>
            </a:r>
            <a:r>
              <a:rPr lang="en-US" sz="3600"/>
              <a:t> ja </a:t>
            </a:r>
            <a:r>
              <a:rPr lang="en-US" sz="3600" err="1"/>
              <a:t>syvennetään</a:t>
            </a:r>
            <a:r>
              <a:rPr lang="en-US" sz="3600"/>
              <a:t> </a:t>
            </a:r>
            <a:r>
              <a:rPr lang="en-US" sz="3600" err="1"/>
              <a:t>työelämässä</a:t>
            </a:r>
            <a:r>
              <a:rPr lang="en-US" sz="3600"/>
              <a:t> </a:t>
            </a:r>
            <a:r>
              <a:rPr lang="en-US" sz="3600" err="1"/>
              <a:t>tarvittavia</a:t>
            </a:r>
            <a:r>
              <a:rPr lang="en-US" sz="3600"/>
              <a:t> </a:t>
            </a:r>
            <a:r>
              <a:rPr lang="en-US" sz="3600" err="1"/>
              <a:t>perustaitoja</a:t>
            </a:r>
            <a:r>
              <a:rPr lang="en-US" sz="3600"/>
              <a:t>, </a:t>
            </a:r>
            <a:r>
              <a:rPr lang="en-US" sz="3600" err="1"/>
              <a:t>kuten</a:t>
            </a:r>
            <a:r>
              <a:rPr lang="en-US" sz="3600"/>
              <a:t> </a:t>
            </a:r>
            <a:r>
              <a:rPr lang="en-US" sz="3600" err="1"/>
              <a:t>tekstinkäsittelyä</a:t>
            </a:r>
            <a:r>
              <a:rPr lang="en-US" sz="3600"/>
              <a:t>, </a:t>
            </a:r>
            <a:r>
              <a:rPr lang="en-US" sz="3600" err="1"/>
              <a:t>esitysgrafiikan</a:t>
            </a:r>
            <a:r>
              <a:rPr lang="en-US" sz="3600"/>
              <a:t> </a:t>
            </a:r>
            <a:r>
              <a:rPr lang="en-US" sz="3600" err="1"/>
              <a:t>tekoa</a:t>
            </a:r>
            <a:r>
              <a:rPr lang="en-US" sz="3600"/>
              <a:t> ja </a:t>
            </a:r>
            <a:r>
              <a:rPr lang="en-US" sz="3600" err="1"/>
              <a:t>taulukkolaskentaa</a:t>
            </a:r>
            <a:r>
              <a:rPr lang="en-US" sz="3600"/>
              <a:t>. </a:t>
            </a:r>
          </a:p>
          <a:p>
            <a:r>
              <a:rPr lang="en-US" sz="3600" err="1"/>
              <a:t>Luovuutta</a:t>
            </a:r>
            <a:r>
              <a:rPr lang="en-US" sz="3600"/>
              <a:t> </a:t>
            </a:r>
            <a:r>
              <a:rPr lang="en-US" sz="3600" err="1"/>
              <a:t>pääsee</a:t>
            </a:r>
            <a:r>
              <a:rPr lang="en-US" sz="3600"/>
              <a:t> </a:t>
            </a:r>
            <a:r>
              <a:rPr lang="en-US" sz="3600" err="1"/>
              <a:t>käyttämään</a:t>
            </a:r>
            <a:r>
              <a:rPr lang="en-US" sz="3600"/>
              <a:t> mm. </a:t>
            </a:r>
            <a:r>
              <a:rPr lang="en-US" sz="3600" err="1"/>
              <a:t>omia</a:t>
            </a:r>
            <a:r>
              <a:rPr lang="en-US" sz="3600"/>
              <a:t> </a:t>
            </a:r>
            <a:r>
              <a:rPr lang="en-US" sz="3600" err="1"/>
              <a:t>kotisivuja</a:t>
            </a:r>
            <a:r>
              <a:rPr lang="en-US" sz="3600"/>
              <a:t> </a:t>
            </a:r>
            <a:r>
              <a:rPr lang="en-US" sz="3600" err="1"/>
              <a:t>tehdessä</a:t>
            </a:r>
            <a:r>
              <a:rPr lang="en-US" sz="3600"/>
              <a:t>. </a:t>
            </a:r>
          </a:p>
          <a:p>
            <a:r>
              <a:rPr lang="en-US" sz="3600" err="1"/>
              <a:t>Opiskelu</a:t>
            </a:r>
            <a:r>
              <a:rPr lang="en-US" sz="3600"/>
              <a:t> on </a:t>
            </a:r>
            <a:r>
              <a:rPr lang="en-US" sz="3600" err="1"/>
              <a:t>yksilöllistä</a:t>
            </a:r>
            <a:r>
              <a:rPr lang="en-US" sz="3600"/>
              <a:t> ja </a:t>
            </a:r>
            <a:r>
              <a:rPr lang="en-US" sz="3600" err="1"/>
              <a:t>tunneilla</a:t>
            </a:r>
            <a:r>
              <a:rPr lang="en-US" sz="3600"/>
              <a:t> </a:t>
            </a:r>
            <a:r>
              <a:rPr lang="en-US" sz="3600" err="1"/>
              <a:t>edetään</a:t>
            </a:r>
            <a:r>
              <a:rPr lang="en-US" sz="3600"/>
              <a:t> </a:t>
            </a:r>
            <a:r>
              <a:rPr lang="en-US" sz="3600" err="1"/>
              <a:t>omaan</a:t>
            </a:r>
            <a:r>
              <a:rPr lang="en-US" sz="3600"/>
              <a:t> </a:t>
            </a:r>
            <a:r>
              <a:rPr lang="en-US" sz="3600" err="1"/>
              <a:t>tahtiin</a:t>
            </a:r>
            <a:r>
              <a:rPr lang="en-US" sz="3600"/>
              <a:t>. </a:t>
            </a:r>
            <a:r>
              <a:rPr lang="en-US" sz="3600" err="1"/>
              <a:t>Tehtävät</a:t>
            </a:r>
            <a:r>
              <a:rPr lang="en-US" sz="3600"/>
              <a:t> </a:t>
            </a:r>
            <a:r>
              <a:rPr lang="en-US" sz="3600" err="1"/>
              <a:t>tehdään</a:t>
            </a:r>
            <a:r>
              <a:rPr lang="en-US" sz="3600"/>
              <a:t> ja </a:t>
            </a:r>
            <a:r>
              <a:rPr lang="en-US" sz="3600" err="1"/>
              <a:t>palautetaan</a:t>
            </a:r>
            <a:r>
              <a:rPr lang="en-US" sz="3600"/>
              <a:t> </a:t>
            </a:r>
            <a:r>
              <a:rPr lang="en-US" sz="3600" err="1"/>
              <a:t>verkkoympäristössä</a:t>
            </a:r>
            <a:r>
              <a:rPr lang="en-US" sz="3600"/>
              <a:t>, </a:t>
            </a:r>
            <a:r>
              <a:rPr lang="en-US" sz="3600" err="1"/>
              <a:t>joten</a:t>
            </a:r>
            <a:r>
              <a:rPr lang="en-US" sz="3600"/>
              <a:t> </a:t>
            </a:r>
            <a:r>
              <a:rPr lang="en-US" sz="3600" err="1"/>
              <a:t>niitä</a:t>
            </a:r>
            <a:r>
              <a:rPr lang="en-US" sz="3600"/>
              <a:t> on </a:t>
            </a:r>
            <a:r>
              <a:rPr lang="en-US" sz="3600" err="1"/>
              <a:t>mahdollista</a:t>
            </a:r>
            <a:r>
              <a:rPr lang="en-US" sz="3600"/>
              <a:t> </a:t>
            </a:r>
            <a:r>
              <a:rPr lang="en-US" sz="3600" err="1"/>
              <a:t>tehdä</a:t>
            </a:r>
            <a:r>
              <a:rPr lang="en-US" sz="3600"/>
              <a:t> </a:t>
            </a:r>
            <a:r>
              <a:rPr lang="en-US" sz="3600" err="1"/>
              <a:t>myös</a:t>
            </a:r>
            <a:r>
              <a:rPr lang="en-US" sz="3600"/>
              <a:t> </a:t>
            </a:r>
            <a:r>
              <a:rPr lang="en-US" sz="3600" err="1"/>
              <a:t>kotona</a:t>
            </a:r>
            <a:r>
              <a:rPr lang="en-US" sz="3600"/>
              <a:t>, </a:t>
            </a:r>
            <a:r>
              <a:rPr lang="en-US" sz="3600" err="1"/>
              <a:t>jos</a:t>
            </a:r>
            <a:r>
              <a:rPr lang="en-US" sz="3600"/>
              <a:t> </a:t>
            </a:r>
            <a:r>
              <a:rPr lang="en-US" sz="3600" err="1"/>
              <a:t>niin</a:t>
            </a:r>
            <a:r>
              <a:rPr lang="en-US" sz="3600"/>
              <a:t> </a:t>
            </a:r>
            <a:r>
              <a:rPr lang="en-US" sz="3600" err="1"/>
              <a:t>halua</a:t>
            </a:r>
            <a:r>
              <a:rPr lang="en-US" err="1"/>
              <a:t>a</a:t>
            </a:r>
            <a:r>
              <a:rPr lang="en-US"/>
              <a:t>.</a:t>
            </a:r>
          </a:p>
          <a:p>
            <a:endParaRPr lang="en-US"/>
          </a:p>
        </p:txBody>
      </p:sp>
      <p:pic>
        <p:nvPicPr>
          <p:cNvPr id="14" name="Content Placeholder 13" descr="MrFearnleyICT - home">
            <a:extLst>
              <a:ext uri="{FF2B5EF4-FFF2-40B4-BE49-F238E27FC236}">
                <a16:creationId xmlns:a16="http://schemas.microsoft.com/office/drawing/2014/main" id="{E396BD74-892A-7437-F10D-347F29EE524B}"/>
              </a:ext>
            </a:extLst>
          </p:cNvPr>
          <p:cNvPicPr>
            <a:picLocks noGrp="1" noChangeAspect="1"/>
          </p:cNvPicPr>
          <p:nvPr>
            <p:ph sz="half" idx="2"/>
          </p:nvPr>
        </p:nvPicPr>
        <p:blipFill>
          <a:blip r:embed="rId3"/>
          <a:stretch>
            <a:fillRect/>
          </a:stretch>
        </p:blipFill>
        <p:spPr>
          <a:xfrm rot="1860000">
            <a:off x="13923038" y="1725409"/>
            <a:ext cx="9327645" cy="9323688"/>
          </a:xfrm>
        </p:spPr>
      </p:pic>
      <p:sp>
        <p:nvSpPr>
          <p:cNvPr id="5" name="Date Placeholder 4">
            <a:extLst>
              <a:ext uri="{FF2B5EF4-FFF2-40B4-BE49-F238E27FC236}">
                <a16:creationId xmlns:a16="http://schemas.microsoft.com/office/drawing/2014/main" id="{B1B31079-751F-04E7-876E-6644224FDCAF}"/>
              </a:ext>
            </a:extLst>
          </p:cNvPr>
          <p:cNvSpPr>
            <a:spLocks noGrp="1"/>
          </p:cNvSpPr>
          <p:nvPr>
            <p:ph type="dt" sz="half" idx="10"/>
          </p:nvPr>
        </p:nvSpPr>
        <p:spPr/>
        <p:txBody>
          <a:bodyPr/>
          <a:lstStyle/>
          <a:p>
            <a:fld id="{BCA3F462-17A2-45C9-9EFB-A6B5242FAEDD}" type="datetime1">
              <a:rPr lang="en-US"/>
              <a:t>2/17/2025</a:t>
            </a:fld>
            <a:endParaRPr lang="fi-FI"/>
          </a:p>
        </p:txBody>
      </p:sp>
      <p:sp>
        <p:nvSpPr>
          <p:cNvPr id="6" name="Slide Number Placeholder 5">
            <a:extLst>
              <a:ext uri="{FF2B5EF4-FFF2-40B4-BE49-F238E27FC236}">
                <a16:creationId xmlns:a16="http://schemas.microsoft.com/office/drawing/2014/main" id="{2052E72D-CF3C-BB1B-6B2E-3888D8864654}"/>
              </a:ext>
            </a:extLst>
          </p:cNvPr>
          <p:cNvSpPr>
            <a:spLocks noGrp="1"/>
          </p:cNvSpPr>
          <p:nvPr>
            <p:ph type="sldNum" sz="quarter" idx="12"/>
          </p:nvPr>
        </p:nvSpPr>
        <p:spPr/>
        <p:txBody>
          <a:bodyPr/>
          <a:lstStyle/>
          <a:p>
            <a:fld id="{AD396A2E-D70A-4265-93BF-FEA5EF00101A}" type="slidenum">
              <a:rPr lang="fi-FI" smtClean="0"/>
              <a:t>20</a:t>
            </a:fld>
            <a:endParaRPr lang="fi-FI"/>
          </a:p>
        </p:txBody>
      </p:sp>
      <p:pic>
        <p:nvPicPr>
          <p:cNvPr id="15" name="Picture 14" descr="File:Apple macintosh, personal computer, 1984 (1986).jpg - Wikimedia Commons">
            <a:extLst>
              <a:ext uri="{FF2B5EF4-FFF2-40B4-BE49-F238E27FC236}">
                <a16:creationId xmlns:a16="http://schemas.microsoft.com/office/drawing/2014/main" id="{CEE171A6-00E4-33AE-298D-72DAE5A6DEDA}"/>
              </a:ext>
            </a:extLst>
          </p:cNvPr>
          <p:cNvPicPr>
            <a:picLocks noChangeAspect="1"/>
          </p:cNvPicPr>
          <p:nvPr/>
        </p:nvPicPr>
        <p:blipFill>
          <a:blip r:embed="rId4"/>
          <a:stretch>
            <a:fillRect/>
          </a:stretch>
        </p:blipFill>
        <p:spPr>
          <a:xfrm rot="-840000">
            <a:off x="12897225" y="1402562"/>
            <a:ext cx="4461784" cy="4569011"/>
          </a:xfrm>
          <a:prstGeom prst="rect">
            <a:avLst/>
          </a:prstGeom>
        </p:spPr>
      </p:pic>
      <p:pic>
        <p:nvPicPr>
          <p:cNvPr id="4" name="Kuva 3" descr="Premium Vector | Set of microsoft office products 365 logos">
            <a:extLst>
              <a:ext uri="{FF2B5EF4-FFF2-40B4-BE49-F238E27FC236}">
                <a16:creationId xmlns:a16="http://schemas.microsoft.com/office/drawing/2014/main" id="{8950D9D6-AD0C-8D5B-C091-3AFC251E48C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307" b="89457" l="5431" r="94569">
                        <a14:foregroundMark x1="12780" y1="33866" x2="12780" y2="33866"/>
                        <a14:foregroundMark x1="41853" y1="29393" x2="39137" y2="23962"/>
                        <a14:foregroundMark x1="15495" y1="33866" x2="11661" y2="22045"/>
                        <a14:foregroundMark x1="12780" y1="59744" x2="10863" y2="75399"/>
                        <a14:foregroundMark x1="10863" y1="75399" x2="16454" y2="87859"/>
                        <a14:foregroundMark x1="37540" y1="61022" x2="38818" y2="79553"/>
                        <a14:foregroundMark x1="38818" y1="79553" x2="40256" y2="81789"/>
                        <a14:foregroundMark x1="62780" y1="62300" x2="64537" y2="79553"/>
                        <a14:foregroundMark x1="88339" y1="61661" x2="81470" y2="80511"/>
                        <a14:foregroundMark x1="86262" y1="80511" x2="93770" y2="81150"/>
                        <a14:foregroundMark x1="94888" y1="65815" x2="94569" y2="64537"/>
                        <a14:foregroundMark x1="81629" y1="70288" x2="83706" y2="75080"/>
                        <a14:foregroundMark x1="82268" y1="24920" x2="89617" y2="15974"/>
                        <a14:foregroundMark x1="89617" y1="15974" x2="90256" y2="32907"/>
                        <a14:foregroundMark x1="90256" y1="32907" x2="85304" y2="32907"/>
                        <a14:foregroundMark x1="85304" y1="37061" x2="94089" y2="38658"/>
                        <a14:foregroundMark x1="61182" y1="8307" x2="61182" y2="8307"/>
                        <a14:foregroundMark x1="40096" y1="10224" x2="34665" y2="28754"/>
                        <a14:foregroundMark x1="34665" y1="28754" x2="41054" y2="21406"/>
                        <a14:foregroundMark x1="13259" y1="14058" x2="17732" y2="31949"/>
                        <a14:foregroundMark x1="17732" y1="31949" x2="18690" y2="18211"/>
                        <a14:foregroundMark x1="5431" y1="19808" x2="13099" y2="33227"/>
                        <a14:foregroundMark x1="13099" y1="33227" x2="13259" y2="33227"/>
                        <a14:foregroundMark x1="5751" y1="24920" x2="8786" y2="31629"/>
                        <a14:foregroundMark x1="13738" y1="12460" x2="18690" y2="12141"/>
                        <a14:foregroundMark x1="30511" y1="24920" x2="41374" y2="38019"/>
                        <a14:foregroundMark x1="29712" y1="23003" x2="38498" y2="21086"/>
                        <a14:foregroundMark x1="38498" y1="21086" x2="40256" y2="21725"/>
                        <a14:foregroundMark x1="55591" y1="20128" x2="58946" y2="37700"/>
                        <a14:foregroundMark x1="58946" y1="37700" x2="59744" y2="39297"/>
                        <a14:foregroundMark x1="80032" y1="20128" x2="87540" y2="37061"/>
                        <a14:foregroundMark x1="87540" y1="37061" x2="88019" y2="38978"/>
                        <a14:foregroundMark x1="52396" y1="68051" x2="58307" y2="81470"/>
                        <a14:foregroundMark x1="58307" y1="81470" x2="58307" y2="82428"/>
                        <a14:foregroundMark x1="30192" y1="69329" x2="40575" y2="85304"/>
                        <a14:foregroundMark x1="37700" y1="61661" x2="44249" y2="80192"/>
                        <a14:foregroundMark x1="44249" y1="80192" x2="43291" y2="87540"/>
                        <a14:foregroundMark x1="38658" y1="86901" x2="29553" y2="76038"/>
                        <a14:foregroundMark x1="29553" y1="76038" x2="29553" y2="74441"/>
                        <a14:foregroundMark x1="10863" y1="62939" x2="7348" y2="78914"/>
                        <a14:foregroundMark x1="7348" y1="78914" x2="7668" y2="80511"/>
                        <a14:foregroundMark x1="36422" y1="60703" x2="45208" y2="77636"/>
                        <a14:foregroundMark x1="45208" y1="77636" x2="45687" y2="89457"/>
                        <a14:foregroundMark x1="45687" y1="89457" x2="38179" y2="88818"/>
                        <a14:backgroundMark x1="3994" y1="7987" x2="2077" y2="24601"/>
                        <a14:backgroundMark x1="25879" y1="8626" x2="26038" y2="52396"/>
                        <a14:backgroundMark x1="26038" y1="52396" x2="40895" y2="52077"/>
                      </a14:backgroundRemoval>
                    </a14:imgEffect>
                  </a14:imgLayer>
                </a14:imgProps>
              </a:ext>
              <a:ext uri="{28A0092B-C50C-407E-A947-70E740481C1C}">
                <a14:useLocalDpi xmlns:a14="http://schemas.microsoft.com/office/drawing/2010/main" val="0"/>
              </a:ext>
            </a:extLst>
          </a:blip>
          <a:srcRect/>
          <a:stretch>
            <a:fillRect/>
          </a:stretch>
        </p:blipFill>
        <p:spPr bwMode="auto">
          <a:xfrm rot="574784">
            <a:off x="16015235" y="600861"/>
            <a:ext cx="7207850" cy="3719023"/>
          </a:xfrm>
          <a:prstGeom prst="rect">
            <a:avLst/>
          </a:prstGeom>
          <a:noFill/>
          <a:ln>
            <a:noFill/>
          </a:ln>
        </p:spPr>
      </p:pic>
    </p:spTree>
    <p:extLst>
      <p:ext uri="{BB962C8B-B14F-4D97-AF65-F5344CB8AC3E}">
        <p14:creationId xmlns:p14="http://schemas.microsoft.com/office/powerpoint/2010/main" val="17611685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35632-BD65-7FD8-4B8C-C5A7AF40CC67}"/>
              </a:ext>
            </a:extLst>
          </p:cNvPr>
          <p:cNvSpPr>
            <a:spLocks noGrp="1"/>
          </p:cNvSpPr>
          <p:nvPr>
            <p:ph type="ctrTitle"/>
          </p:nvPr>
        </p:nvSpPr>
        <p:spPr/>
        <p:txBody>
          <a:bodyPr/>
          <a:lstStyle/>
          <a:p>
            <a:r>
              <a:rPr lang="en-US" err="1"/>
              <a:t>Lyhyt</a:t>
            </a:r>
            <a:r>
              <a:rPr lang="en-US"/>
              <a:t> </a:t>
            </a:r>
            <a:r>
              <a:rPr lang="en-US" err="1"/>
              <a:t>valinnainen</a:t>
            </a:r>
            <a:r>
              <a:rPr lang="en-US"/>
              <a:t> (XV)</a:t>
            </a:r>
          </a:p>
        </p:txBody>
      </p:sp>
      <p:sp>
        <p:nvSpPr>
          <p:cNvPr id="4" name="Date Placeholder 3">
            <a:extLst>
              <a:ext uri="{FF2B5EF4-FFF2-40B4-BE49-F238E27FC236}">
                <a16:creationId xmlns:a16="http://schemas.microsoft.com/office/drawing/2014/main" id="{4D18C44D-5846-7888-5F3B-DDB4845089A6}"/>
              </a:ext>
            </a:extLst>
          </p:cNvPr>
          <p:cNvSpPr>
            <a:spLocks noGrp="1"/>
          </p:cNvSpPr>
          <p:nvPr>
            <p:ph type="dt" sz="half" idx="10"/>
          </p:nvPr>
        </p:nvSpPr>
        <p:spPr/>
        <p:txBody>
          <a:bodyPr/>
          <a:lstStyle/>
          <a:p>
            <a:fld id="{0DB9C281-D145-4239-893C-911D8D6D65AF}" type="datetime1">
              <a:rPr lang="fi-FI" smtClean="0"/>
              <a:t>17.2.2025</a:t>
            </a:fld>
            <a:endParaRPr lang="fi-FI"/>
          </a:p>
        </p:txBody>
      </p:sp>
      <p:sp>
        <p:nvSpPr>
          <p:cNvPr id="5" name="Text Placeholder 4">
            <a:extLst>
              <a:ext uri="{FF2B5EF4-FFF2-40B4-BE49-F238E27FC236}">
                <a16:creationId xmlns:a16="http://schemas.microsoft.com/office/drawing/2014/main" id="{EDD7F9C5-D138-3652-5948-9E2BB5727B26}"/>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7060391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isällön paikkamerkki 3">
            <a:extLst>
              <a:ext uri="{FF2B5EF4-FFF2-40B4-BE49-F238E27FC236}">
                <a16:creationId xmlns:a16="http://schemas.microsoft.com/office/drawing/2014/main" id="{DF105F1A-683E-46F3-8A4A-18EB2978CAD9}"/>
              </a:ext>
            </a:extLst>
          </p:cNvPr>
          <p:cNvSpPr>
            <a:spLocks noGrp="1"/>
          </p:cNvSpPr>
          <p:nvPr>
            <p:ph sz="half" idx="1"/>
          </p:nvPr>
        </p:nvSpPr>
        <p:spPr>
          <a:xfrm>
            <a:off x="908225" y="2622172"/>
            <a:ext cx="10362525" cy="9280376"/>
          </a:xfrm>
          <a:solidFill>
            <a:schemeClr val="bg1"/>
          </a:solidFill>
          <a:effectLst>
            <a:softEdge rad="12700"/>
          </a:effectLst>
        </p:spPr>
        <p:txBody>
          <a:bodyPr vert="horz" lIns="0" tIns="0" rIns="0" bIns="0" rtlCol="0" anchor="t">
            <a:noAutofit/>
          </a:bodyPr>
          <a:lstStyle>
            <a:defPPr>
              <a:defRPr lang="fi-FI"/>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pPr rtl="0"/>
            <a:r>
              <a:rPr lang="fi-FI" sz="3600" baseline="0" err="1">
                <a:latin typeface="Franklin Gothic Book"/>
                <a:ea typeface="Segoe UI"/>
                <a:cs typeface="Segoe UI"/>
              </a:rPr>
              <a:t>Bonjour</a:t>
            </a:r>
            <a:r>
              <a:rPr lang="fi-FI" sz="3600" baseline="0">
                <a:latin typeface="Franklin Gothic Book"/>
                <a:ea typeface="Segoe UI"/>
                <a:cs typeface="Segoe UI"/>
              </a:rPr>
              <a:t>!</a:t>
            </a:r>
            <a:r>
              <a:rPr lang="en-US" sz="3600">
                <a:latin typeface="Franklin Gothic Book"/>
                <a:ea typeface="Segoe UI"/>
                <a:cs typeface="Segoe UI"/>
              </a:rPr>
              <a:t>​</a:t>
            </a:r>
          </a:p>
          <a:p>
            <a:pPr rtl="0"/>
            <a:r>
              <a:rPr lang="fi-FI" sz="3600" baseline="0">
                <a:latin typeface="Franklin Gothic Book"/>
                <a:ea typeface="Segoe UI"/>
                <a:cs typeface="Segoe UI"/>
              </a:rPr>
              <a:t>Ranskaa käyttää yli 270 miljoonaa ihmistä ympäri maailmaa ja se on yksi EU:n ja YK:n virallisista kielistä; ranska on myös olympialaisten virallinen kieli.</a:t>
            </a:r>
            <a:r>
              <a:rPr lang="en-US" sz="3600">
                <a:latin typeface="Franklin Gothic Book"/>
                <a:ea typeface="Segoe UI"/>
                <a:cs typeface="Segoe UI"/>
              </a:rPr>
              <a:t>​</a:t>
            </a:r>
          </a:p>
          <a:p>
            <a:pPr rtl="0"/>
            <a:r>
              <a:rPr lang="fi-FI" sz="3600" baseline="0">
                <a:latin typeface="Franklin Gothic Book"/>
                <a:ea typeface="Segoe UI"/>
                <a:cs typeface="Segoe UI"/>
              </a:rPr>
              <a:t>Ranskan tunneilla harjoitellaan selviytymään arkielämän puhetilanteista ja opetellaan ymmärtämään pääsisältöjä mm. internet-sivuilta, lehdistä ja sarjakuvista. </a:t>
            </a:r>
            <a:r>
              <a:rPr lang="fi-FI">
                <a:latin typeface="Franklin Gothic Book"/>
                <a:ea typeface="Segoe UI"/>
                <a:cs typeface="Segoe UI"/>
              </a:rPr>
              <a:t>Kurssin</a:t>
            </a:r>
            <a:r>
              <a:rPr lang="fi-FI" sz="3600" baseline="0">
                <a:latin typeface="Franklin Gothic Book"/>
                <a:ea typeface="Segoe UI"/>
                <a:cs typeface="Segoe UI"/>
              </a:rPr>
              <a:t> aikana tutustutaan paitsi ranskalaiseen kulttuuriin ja elämäntapaan, myös muihin ranskankielisiin maihin. Sanaston ja kulttuuritietojen aihealueet valitaan yhdessä oppilaiden kiinnostusten mukaan. Nykypäivänä englantia osaavat jo lähes kaikki, mutta ranskan taitaja erottuu edukseen. </a:t>
            </a:r>
            <a:r>
              <a:rPr lang="en-US" sz="3600">
                <a:latin typeface="Franklin Gothic Book"/>
                <a:ea typeface="Segoe UI"/>
                <a:cs typeface="Segoe UI"/>
              </a:rPr>
              <a:t>​</a:t>
            </a:r>
          </a:p>
          <a:p>
            <a:pPr rtl="0"/>
            <a:r>
              <a:rPr lang="fi-FI" sz="3600" baseline="0" err="1">
                <a:latin typeface="Franklin Gothic Book"/>
                <a:ea typeface="Segoe UI"/>
                <a:cs typeface="Segoe UI"/>
              </a:rPr>
              <a:t>Bienvenue</a:t>
            </a:r>
            <a:r>
              <a:rPr lang="fi-FI" sz="3600" baseline="0">
                <a:latin typeface="Franklin Gothic Book"/>
                <a:ea typeface="Segoe UI"/>
                <a:cs typeface="Segoe UI"/>
              </a:rPr>
              <a:t> à </a:t>
            </a:r>
            <a:r>
              <a:rPr lang="fi-FI" sz="3600" baseline="0" err="1">
                <a:latin typeface="Franklin Gothic Book"/>
                <a:ea typeface="Segoe UI"/>
                <a:cs typeface="Segoe UI"/>
              </a:rPr>
              <a:t>étudier</a:t>
            </a:r>
            <a:r>
              <a:rPr lang="fi-FI" sz="3600" baseline="0">
                <a:latin typeface="Franklin Gothic Book"/>
                <a:ea typeface="Segoe UI"/>
                <a:cs typeface="Segoe UI"/>
              </a:rPr>
              <a:t> </a:t>
            </a:r>
            <a:r>
              <a:rPr lang="fi-FI" sz="3600" baseline="0" err="1">
                <a:latin typeface="Franklin Gothic Book"/>
                <a:ea typeface="Segoe UI"/>
                <a:cs typeface="Segoe UI"/>
              </a:rPr>
              <a:t>le</a:t>
            </a:r>
            <a:r>
              <a:rPr lang="fi-FI" sz="3600" baseline="0">
                <a:latin typeface="Franklin Gothic Book"/>
                <a:ea typeface="Segoe UI"/>
                <a:cs typeface="Segoe UI"/>
              </a:rPr>
              <a:t> </a:t>
            </a:r>
            <a:r>
              <a:rPr lang="fi-FI" sz="3600" baseline="0" err="1">
                <a:latin typeface="Franklin Gothic Book"/>
                <a:ea typeface="Segoe UI"/>
                <a:cs typeface="Segoe UI"/>
              </a:rPr>
              <a:t>français</a:t>
            </a:r>
            <a:r>
              <a:rPr lang="fi-FI" sz="3600" baseline="0">
                <a:latin typeface="Franklin Gothic Book"/>
                <a:ea typeface="Segoe UI"/>
                <a:cs typeface="Segoe UI"/>
              </a:rPr>
              <a:t> !</a:t>
            </a:r>
            <a:r>
              <a:rPr lang="en-US" sz="3600">
                <a:latin typeface="Franklin Gothic Book"/>
                <a:ea typeface="Segoe UI"/>
                <a:cs typeface="Segoe UI"/>
              </a:rPr>
              <a:t>​</a:t>
            </a:r>
            <a:endParaRPr lang="fi-FI" sz="7200"/>
          </a:p>
        </p:txBody>
      </p:sp>
      <p:sp>
        <p:nvSpPr>
          <p:cNvPr id="3" name="Otsikko 2">
            <a:extLst>
              <a:ext uri="{FF2B5EF4-FFF2-40B4-BE49-F238E27FC236}">
                <a16:creationId xmlns:a16="http://schemas.microsoft.com/office/drawing/2014/main" id="{14E08701-475B-11A7-CDA9-D8B09D537D3F}"/>
              </a:ext>
            </a:extLst>
          </p:cNvPr>
          <p:cNvSpPr>
            <a:spLocks noGrp="1"/>
          </p:cNvSpPr>
          <p:nvPr>
            <p:ph type="title"/>
          </p:nvPr>
        </p:nvSpPr>
        <p:spPr/>
        <p:txBody>
          <a:bodyPr/>
          <a:lstStyle/>
          <a:p>
            <a:r>
              <a:rPr lang="fi-FI"/>
              <a:t>Ranska (1vvt)</a:t>
            </a:r>
          </a:p>
        </p:txBody>
      </p:sp>
      <p:pic>
        <p:nvPicPr>
          <p:cNvPr id="8" name="Picture 7" descr="Kuva, joka sisältää kohteen piha-, rakennus, tie, jalankulkija&#10;&#10;Kuvaus luotu automaattisesti">
            <a:extLst>
              <a:ext uri="{FF2B5EF4-FFF2-40B4-BE49-F238E27FC236}">
                <a16:creationId xmlns:a16="http://schemas.microsoft.com/office/drawing/2014/main" id="{BF341F44-7968-12F1-3700-C8DFBB053CD4}"/>
              </a:ext>
            </a:extLst>
          </p:cNvPr>
          <p:cNvPicPr>
            <a:picLocks noChangeAspect="1"/>
          </p:cNvPicPr>
          <p:nvPr/>
        </p:nvPicPr>
        <p:blipFill>
          <a:blip r:embed="rId2"/>
          <a:stretch>
            <a:fillRect/>
          </a:stretch>
        </p:blipFill>
        <p:spPr>
          <a:xfrm>
            <a:off x="13073778" y="2990212"/>
            <a:ext cx="9207412" cy="6877050"/>
          </a:xfrm>
          <a:prstGeom prst="rect">
            <a:avLst/>
          </a:prstGeom>
        </p:spPr>
      </p:pic>
      <p:pic>
        <p:nvPicPr>
          <p:cNvPr id="7" name="Picture 6" descr="Paikallinen kuva.png">
            <a:extLst>
              <a:ext uri="{FF2B5EF4-FFF2-40B4-BE49-F238E27FC236}">
                <a16:creationId xmlns:a16="http://schemas.microsoft.com/office/drawing/2014/main" id="{F671893F-41D1-2858-658D-893E92C67E17}"/>
              </a:ext>
            </a:extLst>
          </p:cNvPr>
          <p:cNvPicPr>
            <a:picLocks noChangeAspect="1"/>
          </p:cNvPicPr>
          <p:nvPr/>
        </p:nvPicPr>
        <p:blipFill>
          <a:blip r:embed="rId3"/>
          <a:stretch>
            <a:fillRect/>
          </a:stretch>
        </p:blipFill>
        <p:spPr>
          <a:xfrm>
            <a:off x="12529709" y="8898891"/>
            <a:ext cx="2849913" cy="2990850"/>
          </a:xfrm>
          <a:prstGeom prst="rect">
            <a:avLst/>
          </a:prstGeom>
        </p:spPr>
      </p:pic>
    </p:spTree>
    <p:extLst>
      <p:ext uri="{BB962C8B-B14F-4D97-AF65-F5344CB8AC3E}">
        <p14:creationId xmlns:p14="http://schemas.microsoft.com/office/powerpoint/2010/main" val="12439947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a:extLst>
              <a:ext uri="{FF2B5EF4-FFF2-40B4-BE49-F238E27FC236}">
                <a16:creationId xmlns:a16="http://schemas.microsoft.com/office/drawing/2014/main" id="{DA3681E2-F8D4-F3E2-1722-D0AF0C2A9A5D}"/>
              </a:ext>
            </a:extLst>
          </p:cNvPr>
          <p:cNvSpPr>
            <a:spLocks noGrp="1"/>
          </p:cNvSpPr>
          <p:nvPr>
            <p:ph type="title"/>
          </p:nvPr>
        </p:nvSpPr>
        <p:spPr>
          <a:xfrm>
            <a:off x="1246094" y="1530314"/>
            <a:ext cx="21900777" cy="1094014"/>
          </a:xfrm>
        </p:spPr>
        <p:txBody>
          <a:bodyPr anchor="t">
            <a:normAutofit/>
          </a:bodyPr>
          <a:lstStyle/>
          <a:p>
            <a:r>
              <a:rPr lang="fi-FI"/>
              <a:t>Englanti: </a:t>
            </a:r>
            <a:r>
              <a:rPr lang="fi-FI" err="1"/>
              <a:t>High</a:t>
            </a:r>
            <a:r>
              <a:rPr lang="fi-FI"/>
              <a:t> School English (1vvt)</a:t>
            </a:r>
          </a:p>
        </p:txBody>
      </p:sp>
      <p:sp>
        <p:nvSpPr>
          <p:cNvPr id="12" name="Sisällön paikkamerkki 11">
            <a:extLst>
              <a:ext uri="{FF2B5EF4-FFF2-40B4-BE49-F238E27FC236}">
                <a16:creationId xmlns:a16="http://schemas.microsoft.com/office/drawing/2014/main" id="{0A51B149-C8C4-EACD-D691-17DFAF8B5053}"/>
              </a:ext>
            </a:extLst>
          </p:cNvPr>
          <p:cNvSpPr>
            <a:spLocks noGrp="1"/>
          </p:cNvSpPr>
          <p:nvPr>
            <p:ph sz="half" idx="1"/>
          </p:nvPr>
        </p:nvSpPr>
        <p:spPr>
          <a:xfrm>
            <a:off x="1235505" y="3558418"/>
            <a:ext cx="10362526" cy="8702676"/>
          </a:xfrm>
        </p:spPr>
        <p:txBody>
          <a:bodyPr vert="horz" lIns="0" tIns="0" rIns="0" bIns="0" rtlCol="0" anchor="t">
            <a:normAutofit/>
          </a:bodyPr>
          <a:lstStyle/>
          <a:p>
            <a:pPr marL="0" indent="0">
              <a:buNone/>
            </a:pPr>
            <a:r>
              <a:rPr lang="fi-FI" sz="3600">
                <a:latin typeface="Franklin Gothic Demi"/>
              </a:rPr>
              <a:t>Englannin syventävä kurssi, jossa harjoitellaan haastavampaa sanastoa ja tekstejä sekä vahvistetaan yhdeksännen luokan rakenteita erityisesti lukiota ajatellen - toki kurssi sopii silti kaikille, jotka ovat kiinnostuneita syventämään englannin taitojaan. Opiskelijoiden toiveista riippuen voidaan kurssilla käyttää ysiluokan ja/tai lukion materiaaleja. Tarkemmat aiheet ja sisällöt suunnitellaan yhdessä ryhmän kanssa.</a:t>
            </a:r>
          </a:p>
        </p:txBody>
      </p:sp>
      <p:pic>
        <p:nvPicPr>
          <p:cNvPr id="1028" name="Picture 4" descr="Culture of London - Wikipedia">
            <a:extLst>
              <a:ext uri="{FF2B5EF4-FFF2-40B4-BE49-F238E27FC236}">
                <a16:creationId xmlns:a16="http://schemas.microsoft.com/office/drawing/2014/main" id="{CC6C269E-7148-49FF-8144-661DBFE56F1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63"/>
          <a:stretch/>
        </p:blipFill>
        <p:spPr bwMode="auto">
          <a:xfrm>
            <a:off x="12343596" y="3651250"/>
            <a:ext cx="10362526" cy="8702676"/>
          </a:xfrm>
          <a:prstGeom prst="rect">
            <a:avLst/>
          </a:prstGeom>
          <a:solidFill>
            <a:srgbClr val="FFFFFF"/>
          </a:solidFill>
        </p:spPr>
      </p:pic>
      <p:sp>
        <p:nvSpPr>
          <p:cNvPr id="1033" name="Date Placeholder 4">
            <a:extLst>
              <a:ext uri="{FF2B5EF4-FFF2-40B4-BE49-F238E27FC236}">
                <a16:creationId xmlns:a16="http://schemas.microsoft.com/office/drawing/2014/main" id="{4F1A18F7-1CB7-E100-A4D2-733651B8C044}"/>
              </a:ext>
            </a:extLst>
          </p:cNvPr>
          <p:cNvSpPr>
            <a:spLocks noGrp="1"/>
          </p:cNvSpPr>
          <p:nvPr>
            <p:ph type="dt" sz="half" idx="10"/>
          </p:nvPr>
        </p:nvSpPr>
        <p:spPr>
          <a:xfrm>
            <a:off x="17532626" y="12783668"/>
            <a:ext cx="5239910" cy="569632"/>
          </a:xfrm>
        </p:spPr>
        <p:txBody>
          <a:bodyPr/>
          <a:lstStyle/>
          <a:p>
            <a:pPr>
              <a:spcAft>
                <a:spcPts val="600"/>
              </a:spcAft>
            </a:pPr>
            <a:fld id="{C17BAD54-32A3-49FE-9321-6898B688FA5E}" type="datetime1">
              <a:rPr lang="en-US"/>
              <a:pPr>
                <a:spcAft>
                  <a:spcPts val="600"/>
                </a:spcAft>
              </a:pPr>
              <a:t>2/17/2025</a:t>
            </a:fld>
            <a:endParaRPr lang="fi-FI"/>
          </a:p>
        </p:txBody>
      </p:sp>
      <p:sp>
        <p:nvSpPr>
          <p:cNvPr id="1035" name="Slide Number Placeholder 5">
            <a:extLst>
              <a:ext uri="{FF2B5EF4-FFF2-40B4-BE49-F238E27FC236}">
                <a16:creationId xmlns:a16="http://schemas.microsoft.com/office/drawing/2014/main" id="{DF0D4999-75F4-D337-290E-3DEB12BB41B6}"/>
              </a:ext>
            </a:extLst>
          </p:cNvPr>
          <p:cNvSpPr>
            <a:spLocks noGrp="1"/>
          </p:cNvSpPr>
          <p:nvPr>
            <p:ph type="sldNum" sz="quarter" idx="12"/>
          </p:nvPr>
        </p:nvSpPr>
        <p:spPr>
          <a:xfrm>
            <a:off x="23047792" y="12783668"/>
            <a:ext cx="771432" cy="569632"/>
          </a:xfrm>
        </p:spPr>
        <p:txBody>
          <a:bodyPr/>
          <a:lstStyle/>
          <a:p>
            <a:pPr>
              <a:spcAft>
                <a:spcPts val="600"/>
              </a:spcAft>
            </a:pPr>
            <a:fld id="{AD396A2E-D70A-4265-93BF-FEA5EF00101A}" type="slidenum">
              <a:rPr lang="fi-FI" smtClean="0"/>
              <a:pPr>
                <a:spcAft>
                  <a:spcPts val="600"/>
                </a:spcAft>
              </a:pPr>
              <a:t>23</a:t>
            </a:fld>
            <a:endParaRPr lang="fi-FI"/>
          </a:p>
        </p:txBody>
      </p:sp>
    </p:spTree>
    <p:extLst>
      <p:ext uri="{BB962C8B-B14F-4D97-AF65-F5344CB8AC3E}">
        <p14:creationId xmlns:p14="http://schemas.microsoft.com/office/powerpoint/2010/main" val="6820388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F6013-BBC3-C647-526B-4809651314DF}"/>
              </a:ext>
            </a:extLst>
          </p:cNvPr>
          <p:cNvSpPr>
            <a:spLocks noGrp="1"/>
          </p:cNvSpPr>
          <p:nvPr>
            <p:ph type="title"/>
          </p:nvPr>
        </p:nvSpPr>
        <p:spPr/>
        <p:txBody>
          <a:bodyPr/>
          <a:lstStyle/>
          <a:p>
            <a:r>
              <a:rPr lang="en-US" err="1"/>
              <a:t>Ruotsi</a:t>
            </a:r>
            <a:r>
              <a:rPr lang="en-US"/>
              <a:t>: </a:t>
            </a:r>
            <a:r>
              <a:rPr lang="en-US" err="1"/>
              <a:t>vahva</a:t>
            </a:r>
            <a:r>
              <a:rPr lang="en-US"/>
              <a:t> </a:t>
            </a:r>
            <a:r>
              <a:rPr lang="en-US" err="1"/>
              <a:t>pohja</a:t>
            </a:r>
            <a:r>
              <a:rPr lang="en-US"/>
              <a:t> </a:t>
            </a:r>
            <a:r>
              <a:rPr lang="en-US" err="1"/>
              <a:t>lukio-opinnoille</a:t>
            </a:r>
          </a:p>
        </p:txBody>
      </p:sp>
      <p:sp>
        <p:nvSpPr>
          <p:cNvPr id="3" name="Content Placeholder 2">
            <a:extLst>
              <a:ext uri="{FF2B5EF4-FFF2-40B4-BE49-F238E27FC236}">
                <a16:creationId xmlns:a16="http://schemas.microsoft.com/office/drawing/2014/main" id="{D56E655F-3B27-E203-4447-C10A2CDD078B}"/>
              </a:ext>
            </a:extLst>
          </p:cNvPr>
          <p:cNvSpPr>
            <a:spLocks noGrp="1"/>
          </p:cNvSpPr>
          <p:nvPr>
            <p:ph sz="half" idx="1"/>
          </p:nvPr>
        </p:nvSpPr>
        <p:spPr/>
        <p:txBody>
          <a:bodyPr vert="horz" lIns="0" tIns="0" rIns="0" bIns="0" rtlCol="0" anchor="t">
            <a:noAutofit/>
          </a:bodyPr>
          <a:lstStyle/>
          <a:p>
            <a:r>
              <a:rPr lang="en-US" err="1"/>
              <a:t>Kerrataan</a:t>
            </a:r>
            <a:r>
              <a:rPr lang="en-US"/>
              <a:t> </a:t>
            </a:r>
            <a:r>
              <a:rPr lang="en-US" err="1"/>
              <a:t>yläkoulun</a:t>
            </a:r>
            <a:r>
              <a:rPr lang="en-US"/>
              <a:t> </a:t>
            </a:r>
            <a:r>
              <a:rPr lang="en-US" err="1"/>
              <a:t>asioita</a:t>
            </a:r>
            <a:r>
              <a:rPr lang="en-US"/>
              <a:t> ja </a:t>
            </a:r>
            <a:r>
              <a:rPr lang="en-US" err="1"/>
              <a:t>opetellaan</a:t>
            </a:r>
            <a:r>
              <a:rPr lang="en-US"/>
              <a:t> </a:t>
            </a:r>
            <a:r>
              <a:rPr lang="en-US" err="1"/>
              <a:t>haastavampaa</a:t>
            </a:r>
            <a:r>
              <a:rPr lang="en-US"/>
              <a:t> </a:t>
            </a:r>
            <a:r>
              <a:rPr lang="en-US" err="1"/>
              <a:t>ruotsia</a:t>
            </a:r>
            <a:r>
              <a:rPr lang="en-US"/>
              <a:t> </a:t>
            </a:r>
            <a:r>
              <a:rPr lang="en-US" err="1"/>
              <a:t>jatko-opintoja</a:t>
            </a:r>
            <a:r>
              <a:rPr lang="en-US"/>
              <a:t> </a:t>
            </a:r>
            <a:r>
              <a:rPr lang="en-US" err="1"/>
              <a:t>varten</a:t>
            </a:r>
            <a:r>
              <a:rPr lang="en-US"/>
              <a:t>. </a:t>
            </a:r>
          </a:p>
          <a:p>
            <a:r>
              <a:rPr lang="en-US" err="1"/>
              <a:t>Tarkemmat</a:t>
            </a:r>
            <a:r>
              <a:rPr lang="en-US"/>
              <a:t> </a:t>
            </a:r>
            <a:r>
              <a:rPr lang="en-US" err="1"/>
              <a:t>sisällöt</a:t>
            </a:r>
            <a:r>
              <a:rPr lang="en-US"/>
              <a:t> </a:t>
            </a:r>
            <a:r>
              <a:rPr lang="en-US" err="1"/>
              <a:t>sovitaan</a:t>
            </a:r>
            <a:r>
              <a:rPr lang="en-US"/>
              <a:t> </a:t>
            </a:r>
            <a:r>
              <a:rPr lang="en-US" err="1"/>
              <a:t>yhdessä</a:t>
            </a:r>
            <a:r>
              <a:rPr lang="en-US"/>
              <a:t> </a:t>
            </a:r>
            <a:r>
              <a:rPr lang="en-US" err="1"/>
              <a:t>ryhmän</a:t>
            </a:r>
            <a:r>
              <a:rPr lang="en-US"/>
              <a:t> </a:t>
            </a:r>
            <a:r>
              <a:rPr lang="en-US" err="1"/>
              <a:t>kanssa</a:t>
            </a:r>
            <a:r>
              <a:rPr lang="en-US"/>
              <a:t>. </a:t>
            </a:r>
          </a:p>
          <a:p>
            <a:r>
              <a:rPr lang="en-US" err="1"/>
              <a:t>Ruotsin</a:t>
            </a:r>
            <a:r>
              <a:rPr lang="en-US"/>
              <a:t> </a:t>
            </a:r>
            <a:r>
              <a:rPr lang="en-US" err="1"/>
              <a:t>opiskelu</a:t>
            </a:r>
            <a:r>
              <a:rPr lang="en-US"/>
              <a:t> </a:t>
            </a:r>
            <a:r>
              <a:rPr lang="en-US" err="1"/>
              <a:t>jatkuu</a:t>
            </a:r>
            <a:r>
              <a:rPr lang="en-US"/>
              <a:t> </a:t>
            </a:r>
            <a:r>
              <a:rPr lang="en-US" err="1"/>
              <a:t>lukiossa</a:t>
            </a:r>
            <a:r>
              <a:rPr lang="en-US"/>
              <a:t> ja </a:t>
            </a:r>
            <a:r>
              <a:rPr lang="en-US" err="1"/>
              <a:t>ammattikoulussa</a:t>
            </a:r>
            <a:r>
              <a:rPr lang="en-US"/>
              <a:t>, </a:t>
            </a:r>
            <a:r>
              <a:rPr lang="en-US" err="1"/>
              <a:t>eli</a:t>
            </a:r>
            <a:r>
              <a:rPr lang="en-US"/>
              <a:t> </a:t>
            </a:r>
            <a:r>
              <a:rPr lang="en-US" err="1"/>
              <a:t>vahva</a:t>
            </a:r>
            <a:r>
              <a:rPr lang="en-US"/>
              <a:t> </a:t>
            </a:r>
            <a:r>
              <a:rPr lang="en-US" err="1"/>
              <a:t>ruotsin</a:t>
            </a:r>
            <a:r>
              <a:rPr lang="en-US"/>
              <a:t> </a:t>
            </a:r>
            <a:r>
              <a:rPr lang="en-US" err="1"/>
              <a:t>osaaminen</a:t>
            </a:r>
            <a:r>
              <a:rPr lang="en-US"/>
              <a:t> </a:t>
            </a:r>
            <a:r>
              <a:rPr lang="en-US" err="1"/>
              <a:t>helpottaa</a:t>
            </a:r>
            <a:r>
              <a:rPr lang="en-US"/>
              <a:t> </a:t>
            </a:r>
            <a:r>
              <a:rPr lang="en-US" err="1"/>
              <a:t>tulevaa</a:t>
            </a:r>
            <a:r>
              <a:rPr lang="en-US"/>
              <a:t> työtaakkaa. </a:t>
            </a:r>
          </a:p>
          <a:p>
            <a:r>
              <a:rPr lang="en-US" err="1"/>
              <a:t>Tämän</a:t>
            </a:r>
            <a:r>
              <a:rPr lang="en-US"/>
              <a:t> </a:t>
            </a:r>
            <a:r>
              <a:rPr lang="en-US" err="1"/>
              <a:t>kurssin</a:t>
            </a:r>
            <a:r>
              <a:rPr lang="en-US"/>
              <a:t> </a:t>
            </a:r>
            <a:r>
              <a:rPr lang="en-US" err="1"/>
              <a:t>avulla</a:t>
            </a:r>
            <a:r>
              <a:rPr lang="en-US"/>
              <a:t> </a:t>
            </a:r>
            <a:r>
              <a:rPr lang="en-US" err="1"/>
              <a:t>voi</a:t>
            </a:r>
            <a:r>
              <a:rPr lang="en-US"/>
              <a:t> </a:t>
            </a:r>
            <a:r>
              <a:rPr lang="en-US" err="1"/>
              <a:t>korottaa</a:t>
            </a:r>
            <a:r>
              <a:rPr lang="en-US"/>
              <a:t> </a:t>
            </a:r>
            <a:r>
              <a:rPr lang="en-US" err="1"/>
              <a:t>ruotsin</a:t>
            </a:r>
            <a:r>
              <a:rPr lang="en-US"/>
              <a:t> </a:t>
            </a:r>
            <a:r>
              <a:rPr lang="en-US" err="1"/>
              <a:t>arvosanaa</a:t>
            </a:r>
            <a:r>
              <a:rPr lang="en-US"/>
              <a:t>. </a:t>
            </a:r>
          </a:p>
        </p:txBody>
      </p:sp>
      <p:pic>
        <p:nvPicPr>
          <p:cNvPr id="7" name="Content Placeholder 6" descr="Talar Du Svenska&quot; Images – Browse 3 Stock Photos, Vectors, and Video |  Adobe Stock">
            <a:extLst>
              <a:ext uri="{FF2B5EF4-FFF2-40B4-BE49-F238E27FC236}">
                <a16:creationId xmlns:a16="http://schemas.microsoft.com/office/drawing/2014/main" id="{EEA66DE6-490E-4AC4-47F2-53FFA52876E8}"/>
              </a:ext>
            </a:extLst>
          </p:cNvPr>
          <p:cNvPicPr>
            <a:picLocks noGrp="1" noChangeAspect="1"/>
          </p:cNvPicPr>
          <p:nvPr>
            <p:ph sz="half" idx="2"/>
          </p:nvPr>
        </p:nvPicPr>
        <p:blipFill>
          <a:blip r:embed="rId2"/>
          <a:stretch>
            <a:fillRect/>
          </a:stretch>
        </p:blipFill>
        <p:spPr>
          <a:xfrm>
            <a:off x="12924780" y="2968380"/>
            <a:ext cx="9720703" cy="8153587"/>
          </a:xfrm>
        </p:spPr>
      </p:pic>
      <p:sp>
        <p:nvSpPr>
          <p:cNvPr id="5" name="Date Placeholder 4">
            <a:extLst>
              <a:ext uri="{FF2B5EF4-FFF2-40B4-BE49-F238E27FC236}">
                <a16:creationId xmlns:a16="http://schemas.microsoft.com/office/drawing/2014/main" id="{CD4DD329-0049-4D3C-CF7D-05A8F8430168}"/>
              </a:ext>
            </a:extLst>
          </p:cNvPr>
          <p:cNvSpPr>
            <a:spLocks noGrp="1"/>
          </p:cNvSpPr>
          <p:nvPr>
            <p:ph type="dt" sz="half" idx="10"/>
          </p:nvPr>
        </p:nvSpPr>
        <p:spPr/>
        <p:txBody>
          <a:bodyPr/>
          <a:lstStyle/>
          <a:p>
            <a:fld id="{024F194A-9A3B-48C6-B26C-9CA15532104F}" type="datetime1">
              <a:t>17.2.2025</a:t>
            </a:fld>
            <a:endParaRPr lang="fi-FI"/>
          </a:p>
        </p:txBody>
      </p:sp>
      <p:sp>
        <p:nvSpPr>
          <p:cNvPr id="6" name="Slide Number Placeholder 5">
            <a:extLst>
              <a:ext uri="{FF2B5EF4-FFF2-40B4-BE49-F238E27FC236}">
                <a16:creationId xmlns:a16="http://schemas.microsoft.com/office/drawing/2014/main" id="{1C20E385-C4FA-9806-BF04-947CCF837B97}"/>
              </a:ext>
            </a:extLst>
          </p:cNvPr>
          <p:cNvSpPr>
            <a:spLocks noGrp="1"/>
          </p:cNvSpPr>
          <p:nvPr>
            <p:ph type="sldNum" sz="quarter" idx="12"/>
          </p:nvPr>
        </p:nvSpPr>
        <p:spPr/>
        <p:txBody>
          <a:bodyPr/>
          <a:lstStyle/>
          <a:p>
            <a:fld id="{AD396A2E-D70A-4265-93BF-FEA5EF00101A}" type="slidenum">
              <a:rPr lang="fi-FI" smtClean="0"/>
              <a:t>24</a:t>
            </a:fld>
            <a:endParaRPr lang="fi-FI"/>
          </a:p>
        </p:txBody>
      </p:sp>
    </p:spTree>
    <p:extLst>
      <p:ext uri="{BB962C8B-B14F-4D97-AF65-F5344CB8AC3E}">
        <p14:creationId xmlns:p14="http://schemas.microsoft.com/office/powerpoint/2010/main" val="24770690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2B5354D-4A1B-6907-A023-E1327B6CBC9B}"/>
              </a:ext>
            </a:extLst>
          </p:cNvPr>
          <p:cNvSpPr>
            <a:spLocks noGrp="1"/>
          </p:cNvSpPr>
          <p:nvPr>
            <p:ph type="title"/>
          </p:nvPr>
        </p:nvSpPr>
        <p:spPr/>
        <p:txBody>
          <a:bodyPr/>
          <a:lstStyle/>
          <a:p>
            <a:r>
              <a:rPr lang="fi-FI" b="0"/>
              <a:t>Valinnainen yhteiskuntaoppi,  talous- ja yrittäjyystieto (1 </a:t>
            </a:r>
            <a:r>
              <a:rPr lang="fi-FI" b="0" err="1"/>
              <a:t>vvt</a:t>
            </a:r>
            <a:r>
              <a:rPr lang="fi-FI" b="0"/>
              <a:t>)</a:t>
            </a:r>
            <a:endParaRPr lang="fi-FI"/>
          </a:p>
          <a:p>
            <a:endParaRPr lang="fi-FI"/>
          </a:p>
        </p:txBody>
      </p:sp>
      <p:sp>
        <p:nvSpPr>
          <p:cNvPr id="3" name="Sisällön paikkamerkki 2">
            <a:extLst>
              <a:ext uri="{FF2B5EF4-FFF2-40B4-BE49-F238E27FC236}">
                <a16:creationId xmlns:a16="http://schemas.microsoft.com/office/drawing/2014/main" id="{4BC95206-46AF-B9FA-B646-AC4199B2853E}"/>
              </a:ext>
            </a:extLst>
          </p:cNvPr>
          <p:cNvSpPr>
            <a:spLocks noGrp="1"/>
          </p:cNvSpPr>
          <p:nvPr>
            <p:ph sz="half" idx="1"/>
          </p:nvPr>
        </p:nvSpPr>
        <p:spPr/>
        <p:txBody>
          <a:bodyPr vert="horz" lIns="0" tIns="0" rIns="0" bIns="0" rtlCol="0" anchor="t">
            <a:noAutofit/>
          </a:bodyPr>
          <a:lstStyle/>
          <a:p>
            <a:pPr marL="0" indent="0">
              <a:buNone/>
            </a:pPr>
            <a:r>
              <a:rPr lang="fi-FI">
                <a:ea typeface="+mn-lt"/>
                <a:cs typeface="+mn-lt"/>
              </a:rPr>
              <a:t>Opiskellaan kuluttajan oikeuksia ja velvollisuuksia sekä kuluttajasuojan merkitystä. Perehdytään oman taloudenpidon osa-alueisiin, tulojen ja menojen hallintaan ja maksuliikenteen erilaisiin menetelmiin.  Opiskellaan perusasioita sijoittamisesta ja säästämisestä sekä riskeihin varautumisesta ja erilaisista vakuutustavoista. Perehdytään omiin vahvuuksiin työnteon näkökulmasta ja harjoitellaan työn hakemista. Opiskellaan työntekijöiden oikeuksia ja velvollisuuksia.</a:t>
            </a:r>
          </a:p>
        </p:txBody>
      </p:sp>
      <p:pic>
        <p:nvPicPr>
          <p:cNvPr id="7" name="Sisällön paikkamerkki 6" descr="Kuva, joka sisältää kohteen vaate, henkilö, kuvitus, piirros&#10;&#10;Kuvaus luotu automaattisesti">
            <a:extLst>
              <a:ext uri="{FF2B5EF4-FFF2-40B4-BE49-F238E27FC236}">
                <a16:creationId xmlns:a16="http://schemas.microsoft.com/office/drawing/2014/main" id="{CC83A384-21F4-766C-652B-E2BBB288AF2B}"/>
              </a:ext>
            </a:extLst>
          </p:cNvPr>
          <p:cNvPicPr>
            <a:picLocks noGrp="1" noChangeAspect="1"/>
          </p:cNvPicPr>
          <p:nvPr>
            <p:ph sz="half" idx="2"/>
          </p:nvPr>
        </p:nvPicPr>
        <p:blipFill>
          <a:blip r:embed="rId2"/>
          <a:stretch>
            <a:fillRect/>
          </a:stretch>
        </p:blipFill>
        <p:spPr>
          <a:xfrm>
            <a:off x="13409929" y="3887788"/>
            <a:ext cx="8228594" cy="8229600"/>
          </a:xfrm>
        </p:spPr>
      </p:pic>
      <p:sp>
        <p:nvSpPr>
          <p:cNvPr id="5" name="Päivämäärän paikkamerkki 4">
            <a:extLst>
              <a:ext uri="{FF2B5EF4-FFF2-40B4-BE49-F238E27FC236}">
                <a16:creationId xmlns:a16="http://schemas.microsoft.com/office/drawing/2014/main" id="{D340A29B-B1EB-1DAD-E94F-4A2B43DCBC4C}"/>
              </a:ext>
            </a:extLst>
          </p:cNvPr>
          <p:cNvSpPr>
            <a:spLocks noGrp="1"/>
          </p:cNvSpPr>
          <p:nvPr>
            <p:ph type="dt" sz="half" idx="10"/>
          </p:nvPr>
        </p:nvSpPr>
        <p:spPr/>
        <p:txBody>
          <a:bodyPr/>
          <a:lstStyle/>
          <a:p>
            <a:fld id="{9A13C094-29C5-4376-B2F1-06F4634B4748}" type="datetime1">
              <a:t>17.2.2025</a:t>
            </a:fld>
            <a:endParaRPr lang="fi-FI"/>
          </a:p>
        </p:txBody>
      </p:sp>
      <p:sp>
        <p:nvSpPr>
          <p:cNvPr id="6" name="Dian numeron paikkamerkki 5">
            <a:extLst>
              <a:ext uri="{FF2B5EF4-FFF2-40B4-BE49-F238E27FC236}">
                <a16:creationId xmlns:a16="http://schemas.microsoft.com/office/drawing/2014/main" id="{06053976-8743-63A5-17D3-CC424D14ADB1}"/>
              </a:ext>
            </a:extLst>
          </p:cNvPr>
          <p:cNvSpPr>
            <a:spLocks noGrp="1"/>
          </p:cNvSpPr>
          <p:nvPr>
            <p:ph type="sldNum" sz="quarter" idx="12"/>
          </p:nvPr>
        </p:nvSpPr>
        <p:spPr/>
        <p:txBody>
          <a:bodyPr/>
          <a:lstStyle/>
          <a:p>
            <a:fld id="{AD396A2E-D70A-4265-93BF-FEA5EF00101A}" type="slidenum">
              <a:rPr lang="fi-FI" smtClean="0"/>
              <a:t>25</a:t>
            </a:fld>
            <a:endParaRPr lang="fi-FI"/>
          </a:p>
        </p:txBody>
      </p:sp>
    </p:spTree>
    <p:extLst>
      <p:ext uri="{BB962C8B-B14F-4D97-AF65-F5344CB8AC3E}">
        <p14:creationId xmlns:p14="http://schemas.microsoft.com/office/powerpoint/2010/main" val="17895617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6B016BA-44C4-218A-4D3A-94C17F683579}"/>
              </a:ext>
            </a:extLst>
          </p:cNvPr>
          <p:cNvSpPr>
            <a:spLocks noGrp="1"/>
          </p:cNvSpPr>
          <p:nvPr>
            <p:ph type="title"/>
          </p:nvPr>
        </p:nvSpPr>
        <p:spPr/>
        <p:txBody>
          <a:bodyPr/>
          <a:lstStyle/>
          <a:p>
            <a:r>
              <a:rPr lang="fi-FI" dirty="0"/>
              <a:t>Arjen taidot – kasvipohjaisen ruokavalion voima (1vvt)</a:t>
            </a:r>
          </a:p>
        </p:txBody>
      </p:sp>
      <p:sp>
        <p:nvSpPr>
          <p:cNvPr id="3" name="Sisällön paikkamerkki 2">
            <a:extLst>
              <a:ext uri="{FF2B5EF4-FFF2-40B4-BE49-F238E27FC236}">
                <a16:creationId xmlns:a16="http://schemas.microsoft.com/office/drawing/2014/main" id="{35404877-4E03-AA80-A8E9-9204AFF9BA18}"/>
              </a:ext>
            </a:extLst>
          </p:cNvPr>
          <p:cNvSpPr>
            <a:spLocks noGrp="1"/>
          </p:cNvSpPr>
          <p:nvPr>
            <p:ph idx="1"/>
          </p:nvPr>
        </p:nvSpPr>
        <p:spPr/>
        <p:txBody>
          <a:bodyPr vert="horz" lIns="0" tIns="0" rIns="0" bIns="0" rtlCol="0" anchor="t">
            <a:noAutofit/>
          </a:bodyPr>
          <a:lstStyle/>
          <a:p>
            <a:pPr marL="0" indent="0">
              <a:buNone/>
            </a:pPr>
            <a:br>
              <a:rPr lang="fi-FI" sz="3600">
                <a:ea typeface="+mn-lt"/>
                <a:cs typeface="+mn-lt"/>
              </a:rPr>
            </a:br>
            <a:br>
              <a:rPr lang="fi-FI" sz="3600">
                <a:ea typeface="+mn-lt"/>
                <a:cs typeface="+mn-lt"/>
              </a:rPr>
            </a:br>
            <a:r>
              <a:rPr lang="fi-FI" sz="3600">
                <a:ea typeface="+mn-lt"/>
                <a:cs typeface="+mn-lt"/>
              </a:rPr>
              <a:t>Tule oppimaan lisää ja syventämään tietouttasi kasvipohjaisesta ruokavaliosta! Kurssilla pääset tutustumaan kasvisruoan hyvinvointivaikutuksiin, tutkittuun tietoon kasvisruokavalion hyödyistä sekä käytännön vinkkeihin kasvipohjaisen ruokavalion koostamisesta elämäntilanteesta riippumatta! Kurssilla saat tuotesuositusten ja arjen ruokavinkkien lisäksi tietoa hyvinvoinnista ja ravintoaineista, ruoantuotannon ympäristövaikutuksista sekä eläimistä.</a:t>
            </a:r>
            <a:br>
              <a:rPr lang="fi-FI">
                <a:ea typeface="+mn-lt"/>
                <a:cs typeface="+mn-lt"/>
              </a:rPr>
            </a:br>
            <a:endParaRPr lang="fi-FI">
              <a:ea typeface="+mn-lt"/>
              <a:cs typeface="+mn-lt"/>
            </a:endParaRPr>
          </a:p>
        </p:txBody>
      </p:sp>
      <p:pic>
        <p:nvPicPr>
          <p:cNvPr id="7" name="Sisällön paikkamerkki 6" descr="Kasvisruokavalio ja askelia kasvispainotteisempaan suuntaan - Benecol">
            <a:extLst>
              <a:ext uri="{FF2B5EF4-FFF2-40B4-BE49-F238E27FC236}">
                <a16:creationId xmlns:a16="http://schemas.microsoft.com/office/drawing/2014/main" id="{CB0B6E51-48CD-FBB3-03F5-F3BFAA6F939B}"/>
              </a:ext>
            </a:extLst>
          </p:cNvPr>
          <p:cNvPicPr>
            <a:picLocks noGrp="1" noChangeAspect="1"/>
          </p:cNvPicPr>
          <p:nvPr>
            <p:ph idx="13"/>
          </p:nvPr>
        </p:nvPicPr>
        <p:blipFill>
          <a:blip r:embed="rId2"/>
          <a:stretch>
            <a:fillRect/>
          </a:stretch>
        </p:blipFill>
        <p:spPr>
          <a:xfrm>
            <a:off x="13204273" y="3901601"/>
            <a:ext cx="9770060" cy="8494143"/>
          </a:xfrm>
        </p:spPr>
      </p:pic>
      <p:sp>
        <p:nvSpPr>
          <p:cNvPr id="5" name="Päivämäärän paikkamerkki 4">
            <a:extLst>
              <a:ext uri="{FF2B5EF4-FFF2-40B4-BE49-F238E27FC236}">
                <a16:creationId xmlns:a16="http://schemas.microsoft.com/office/drawing/2014/main" id="{8CE07353-2A8D-1DE8-8CEE-6DCBD34AB209}"/>
              </a:ext>
            </a:extLst>
          </p:cNvPr>
          <p:cNvSpPr>
            <a:spLocks noGrp="1"/>
          </p:cNvSpPr>
          <p:nvPr>
            <p:ph type="dt" sz="half" idx="10"/>
          </p:nvPr>
        </p:nvSpPr>
        <p:spPr/>
        <p:txBody>
          <a:bodyPr/>
          <a:lstStyle/>
          <a:p>
            <a:fld id="{69E55E61-0059-431B-87EC-3EBD39079295}" type="datetime1">
              <a:rPr lang="fi-FI" smtClean="0"/>
              <a:t>17.2.2025</a:t>
            </a:fld>
            <a:endParaRPr lang="fi-FI"/>
          </a:p>
        </p:txBody>
      </p:sp>
      <p:sp>
        <p:nvSpPr>
          <p:cNvPr id="6" name="Dian numeron paikkamerkki 5">
            <a:extLst>
              <a:ext uri="{FF2B5EF4-FFF2-40B4-BE49-F238E27FC236}">
                <a16:creationId xmlns:a16="http://schemas.microsoft.com/office/drawing/2014/main" id="{4E59CEF4-75C3-1257-3281-C559FEAFF5E0}"/>
              </a:ext>
            </a:extLst>
          </p:cNvPr>
          <p:cNvSpPr>
            <a:spLocks noGrp="1"/>
          </p:cNvSpPr>
          <p:nvPr>
            <p:ph type="sldNum" sz="quarter" idx="12"/>
          </p:nvPr>
        </p:nvSpPr>
        <p:spPr/>
        <p:txBody>
          <a:bodyPr/>
          <a:lstStyle/>
          <a:p>
            <a:fld id="{31160B98-140E-4345-B1A3-2A7247C42973}" type="slidenum">
              <a:rPr lang="fi-FI" smtClean="0"/>
              <a:t>26</a:t>
            </a:fld>
            <a:endParaRPr lang="fi-FI"/>
          </a:p>
        </p:txBody>
      </p:sp>
    </p:spTree>
    <p:extLst>
      <p:ext uri="{BB962C8B-B14F-4D97-AF65-F5344CB8AC3E}">
        <p14:creationId xmlns:p14="http://schemas.microsoft.com/office/powerpoint/2010/main" val="14354022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E835433-2D23-7A74-78E6-17562F091081}"/>
              </a:ext>
            </a:extLst>
          </p:cNvPr>
          <p:cNvSpPr>
            <a:spLocks noGrp="1"/>
          </p:cNvSpPr>
          <p:nvPr>
            <p:ph type="title"/>
          </p:nvPr>
        </p:nvSpPr>
        <p:spPr/>
        <p:txBody>
          <a:bodyPr/>
          <a:lstStyle/>
          <a:p>
            <a:r>
              <a:rPr lang="fi-FI" b="0"/>
              <a:t>Valinnainen äidinkieli ja kirjallisuus, ilmaisutaito (1 </a:t>
            </a:r>
            <a:r>
              <a:rPr lang="fi-FI" b="0" err="1"/>
              <a:t>vvt</a:t>
            </a:r>
            <a:r>
              <a:rPr lang="fi-FI" b="0"/>
              <a:t>)</a:t>
            </a:r>
            <a:endParaRPr lang="fi-FI"/>
          </a:p>
          <a:p>
            <a:endParaRPr lang="fi-FI"/>
          </a:p>
        </p:txBody>
      </p:sp>
      <p:sp>
        <p:nvSpPr>
          <p:cNvPr id="3" name="Sisällön paikkamerkki 2">
            <a:extLst>
              <a:ext uri="{FF2B5EF4-FFF2-40B4-BE49-F238E27FC236}">
                <a16:creationId xmlns:a16="http://schemas.microsoft.com/office/drawing/2014/main" id="{32E7C20F-BFBF-08AC-D97A-3A61C022E1F1}"/>
              </a:ext>
            </a:extLst>
          </p:cNvPr>
          <p:cNvSpPr>
            <a:spLocks noGrp="1"/>
          </p:cNvSpPr>
          <p:nvPr>
            <p:ph idx="1"/>
          </p:nvPr>
        </p:nvSpPr>
        <p:spPr/>
        <p:txBody>
          <a:bodyPr vert="horz" lIns="0" tIns="0" rIns="0" bIns="0" rtlCol="0" anchor="t">
            <a:noAutofit/>
          </a:bodyPr>
          <a:lstStyle/>
          <a:p>
            <a:endParaRPr lang="fi-FI" sz="1200">
              <a:solidFill>
                <a:srgbClr val="FF0000"/>
              </a:solidFill>
              <a:ea typeface="+mn-lt"/>
              <a:cs typeface="+mn-lt"/>
            </a:endParaRPr>
          </a:p>
          <a:p>
            <a:endParaRPr lang="fi-FI" sz="1200">
              <a:solidFill>
                <a:srgbClr val="FF0000"/>
              </a:solidFill>
              <a:ea typeface="+mn-lt"/>
              <a:cs typeface="+mn-lt"/>
            </a:endParaRPr>
          </a:p>
          <a:p>
            <a:pPr marL="0" indent="0">
              <a:buNone/>
            </a:pPr>
            <a:r>
              <a:rPr lang="fi-FI" dirty="0">
                <a:ea typeface="+mn-lt"/>
                <a:cs typeface="+mn-lt"/>
              </a:rPr>
              <a:t>Ilmaisutaito on vuorovaikutteista, toiminnallista ja kokemuksellista oppimista, jossa keskitytään yhdessä toimimiseen käyttäen monipuolisia ilmaisun keinoja. Ilmaisutaidossa tutkitaan elämän ilmiöitä ja sosiaalisia tilanteita draaman keinoin. Kurssilla viritetään into luovaan työskentelyyn ja kannustavan ryhmähengen rakentamiseen. Ilmaisutaidossa kehitetään oppilaan itsetuntemusta ja uskallusta. Käytännön työskentely jäsentyy erilaisten draamatyötapojen, harjoitusten ja leikkien avulla.</a:t>
            </a:r>
          </a:p>
        </p:txBody>
      </p:sp>
      <p:pic>
        <p:nvPicPr>
          <p:cNvPr id="7" name="Sisällön paikkamerkki 6" descr="Kuvapankin kuvitus otsikolla Teatterinaamio Nauhoilla Komedia Ja  Tragedianaamiota Eristettynä Valkoisella Taustalla Perinteinen  Teatterisymboli Teatteri Onnellinen Ja Surullinen Naamiokuvake Vektorikuva  – Lataa kuva nyt - iStock">
            <a:extLst>
              <a:ext uri="{FF2B5EF4-FFF2-40B4-BE49-F238E27FC236}">
                <a16:creationId xmlns:a16="http://schemas.microsoft.com/office/drawing/2014/main" id="{1D83280D-6F7B-0D14-3B2F-138E588E7E28}"/>
              </a:ext>
            </a:extLst>
          </p:cNvPr>
          <p:cNvPicPr>
            <a:picLocks noGrp="1" noChangeAspect="1"/>
          </p:cNvPicPr>
          <p:nvPr>
            <p:ph idx="13"/>
          </p:nvPr>
        </p:nvPicPr>
        <p:blipFill>
          <a:blip r:embed="rId2"/>
          <a:stretch>
            <a:fillRect/>
          </a:stretch>
        </p:blipFill>
        <p:spPr>
          <a:xfrm>
            <a:off x="15049009" y="3434040"/>
            <a:ext cx="6513913" cy="6514215"/>
          </a:xfrm>
        </p:spPr>
      </p:pic>
      <p:sp>
        <p:nvSpPr>
          <p:cNvPr id="5" name="Päivämäärän paikkamerkki 4">
            <a:extLst>
              <a:ext uri="{FF2B5EF4-FFF2-40B4-BE49-F238E27FC236}">
                <a16:creationId xmlns:a16="http://schemas.microsoft.com/office/drawing/2014/main" id="{B839AD24-AF64-F340-8455-2363A15E27D2}"/>
              </a:ext>
            </a:extLst>
          </p:cNvPr>
          <p:cNvSpPr>
            <a:spLocks noGrp="1"/>
          </p:cNvSpPr>
          <p:nvPr>
            <p:ph type="dt" sz="half" idx="10"/>
          </p:nvPr>
        </p:nvSpPr>
        <p:spPr/>
        <p:txBody>
          <a:bodyPr/>
          <a:lstStyle/>
          <a:p>
            <a:fld id="{69E55E61-0059-431B-87EC-3EBD39079295}" type="datetime1">
              <a:rPr lang="fi-FI" smtClean="0"/>
              <a:t>17.2.2025</a:t>
            </a:fld>
            <a:endParaRPr lang="fi-FI"/>
          </a:p>
        </p:txBody>
      </p:sp>
      <p:sp>
        <p:nvSpPr>
          <p:cNvPr id="6" name="Dian numeron paikkamerkki 5">
            <a:extLst>
              <a:ext uri="{FF2B5EF4-FFF2-40B4-BE49-F238E27FC236}">
                <a16:creationId xmlns:a16="http://schemas.microsoft.com/office/drawing/2014/main" id="{6FB863F1-85B7-ABF5-F4D9-C77A9B42821C}"/>
              </a:ext>
            </a:extLst>
          </p:cNvPr>
          <p:cNvSpPr>
            <a:spLocks noGrp="1"/>
          </p:cNvSpPr>
          <p:nvPr>
            <p:ph type="sldNum" sz="quarter" idx="12"/>
          </p:nvPr>
        </p:nvSpPr>
        <p:spPr/>
        <p:txBody>
          <a:bodyPr/>
          <a:lstStyle/>
          <a:p>
            <a:fld id="{31160B98-140E-4345-B1A3-2A7247C42973}" type="slidenum">
              <a:rPr lang="fi-FI" smtClean="0"/>
              <a:t>27</a:t>
            </a:fld>
            <a:endParaRPr lang="fi-FI"/>
          </a:p>
        </p:txBody>
      </p:sp>
    </p:spTree>
    <p:extLst>
      <p:ext uri="{BB962C8B-B14F-4D97-AF65-F5344CB8AC3E}">
        <p14:creationId xmlns:p14="http://schemas.microsoft.com/office/powerpoint/2010/main" val="39950835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D173C-16D0-4591-6C18-B99F53E23447}"/>
            </a:ext>
          </a:extLst>
        </p:cNvPr>
        <p:cNvGrpSpPr/>
        <p:nvPr/>
      </p:nvGrpSpPr>
      <p:grpSpPr>
        <a:xfrm>
          <a:off x="0" y="0"/>
          <a:ext cx="0" cy="0"/>
          <a:chOff x="0" y="0"/>
          <a:chExt cx="0" cy="0"/>
        </a:xfrm>
      </p:grpSpPr>
      <p:sp>
        <p:nvSpPr>
          <p:cNvPr id="8" name="Otsikko 7">
            <a:extLst>
              <a:ext uri="{FF2B5EF4-FFF2-40B4-BE49-F238E27FC236}">
                <a16:creationId xmlns:a16="http://schemas.microsoft.com/office/drawing/2014/main" id="{98A133B1-3E83-F6C9-860A-AC4A6A604F05}"/>
              </a:ext>
            </a:extLst>
          </p:cNvPr>
          <p:cNvSpPr>
            <a:spLocks noGrp="1"/>
          </p:cNvSpPr>
          <p:nvPr>
            <p:ph type="title"/>
          </p:nvPr>
        </p:nvSpPr>
        <p:spPr>
          <a:xfrm>
            <a:off x="1246094" y="1530314"/>
            <a:ext cx="21900777" cy="1094014"/>
          </a:xfrm>
        </p:spPr>
        <p:txBody>
          <a:bodyPr anchor="t">
            <a:normAutofit/>
          </a:bodyPr>
          <a:lstStyle/>
          <a:p>
            <a:r>
              <a:rPr lang="fi-FI"/>
              <a:t>Syventävä LUMA-kurssi (1vvt)</a:t>
            </a:r>
          </a:p>
        </p:txBody>
      </p:sp>
      <p:graphicFrame>
        <p:nvGraphicFramePr>
          <p:cNvPr id="3" name="Content Placeholder 2">
            <a:extLst>
              <a:ext uri="{FF2B5EF4-FFF2-40B4-BE49-F238E27FC236}">
                <a16:creationId xmlns:a16="http://schemas.microsoft.com/office/drawing/2014/main" id="{A3D6F3CA-2450-7801-39B1-8308CBA1EEA7}"/>
              </a:ext>
            </a:extLst>
          </p:cNvPr>
          <p:cNvGraphicFramePr>
            <a:graphicFrameLocks noGrp="1"/>
          </p:cNvGraphicFramePr>
          <p:nvPr>
            <p:ph sz="half" idx="1"/>
            <p:extLst>
              <p:ext uri="{D42A27DB-BD31-4B8C-83A1-F6EECF244321}">
                <p14:modId xmlns:p14="http://schemas.microsoft.com/office/powerpoint/2010/main" val="4154178719"/>
              </p:ext>
            </p:extLst>
          </p:nvPr>
        </p:nvGraphicFramePr>
        <p:xfrm>
          <a:off x="1251487" y="3169588"/>
          <a:ext cx="10363200" cy="9091823"/>
        </p:xfrm>
        <a:graphic>
          <a:graphicData uri="http://schemas.openxmlformats.org/drawingml/2006/table">
            <a:tbl>
              <a:tblPr firstRow="1" bandRow="1">
                <a:tableStyleId>{5C22544A-7EE6-4342-B048-85BDC9FD1C3A}</a:tableStyleId>
              </a:tblPr>
              <a:tblGrid>
                <a:gridCol w="10363200">
                  <a:extLst>
                    <a:ext uri="{9D8B030D-6E8A-4147-A177-3AD203B41FA5}">
                      <a16:colId xmlns:a16="http://schemas.microsoft.com/office/drawing/2014/main" val="1965317239"/>
                    </a:ext>
                  </a:extLst>
                </a:gridCol>
              </a:tblGrid>
              <a:tr h="6976272">
                <a:tc>
                  <a:txBody>
                    <a:bodyPr/>
                    <a:lstStyle/>
                    <a:p>
                      <a:pPr fontAlgn="t"/>
                      <a:r>
                        <a:rPr lang="en-US" sz="3600" b="0" i="0" err="1">
                          <a:solidFill>
                            <a:schemeClr val="tx1"/>
                          </a:solidFill>
                          <a:effectLst/>
                          <a:latin typeface="Franklin Gothic Book"/>
                        </a:rPr>
                        <a:t>Syventävä</a:t>
                      </a:r>
                      <a:r>
                        <a:rPr lang="en-US" sz="3600" b="0" i="0">
                          <a:solidFill>
                            <a:schemeClr val="tx1"/>
                          </a:solidFill>
                          <a:effectLst/>
                          <a:latin typeface="Franklin Gothic Book"/>
                        </a:rPr>
                        <a:t> LUMA-</a:t>
                      </a:r>
                      <a:r>
                        <a:rPr lang="en-US" sz="3600" b="0" i="0" err="1">
                          <a:solidFill>
                            <a:schemeClr val="tx1"/>
                          </a:solidFill>
                          <a:effectLst/>
                          <a:latin typeface="Franklin Gothic Book"/>
                        </a:rPr>
                        <a:t>kurssi</a:t>
                      </a:r>
                      <a:r>
                        <a:rPr lang="en-US" sz="3600" b="0" i="0">
                          <a:solidFill>
                            <a:schemeClr val="tx1"/>
                          </a:solidFill>
                          <a:effectLst/>
                          <a:latin typeface="Franklin Gothic Book"/>
                        </a:rPr>
                        <a:t>, </a:t>
                      </a:r>
                      <a:r>
                        <a:rPr lang="en-US" sz="3600" b="0" i="0" err="1">
                          <a:solidFill>
                            <a:schemeClr val="tx1"/>
                          </a:solidFill>
                          <a:effectLst/>
                          <a:latin typeface="Franklin Gothic Book"/>
                        </a:rPr>
                        <a:t>joka</a:t>
                      </a:r>
                      <a:r>
                        <a:rPr lang="en-US" sz="3600" b="0" i="0">
                          <a:solidFill>
                            <a:schemeClr val="tx1"/>
                          </a:solidFill>
                          <a:effectLst/>
                          <a:latin typeface="Franklin Gothic Book"/>
                        </a:rPr>
                        <a:t> on </a:t>
                      </a:r>
                      <a:r>
                        <a:rPr lang="en-US" sz="3600" b="0" i="0" err="1">
                          <a:solidFill>
                            <a:schemeClr val="tx1"/>
                          </a:solidFill>
                          <a:effectLst/>
                          <a:latin typeface="Franklin Gothic Book"/>
                        </a:rPr>
                        <a:t>suunnattu</a:t>
                      </a:r>
                      <a:r>
                        <a:rPr lang="en-US" sz="3600" b="0" i="0">
                          <a:solidFill>
                            <a:schemeClr val="tx1"/>
                          </a:solidFill>
                          <a:effectLst/>
                          <a:latin typeface="Franklin Gothic Book"/>
                        </a:rPr>
                        <a:t> </a:t>
                      </a:r>
                      <a:r>
                        <a:rPr lang="en-US" sz="3600" b="0" i="0" u="sng" err="1">
                          <a:solidFill>
                            <a:schemeClr val="tx1"/>
                          </a:solidFill>
                          <a:effectLst/>
                          <a:latin typeface="Franklin Gothic Book"/>
                        </a:rPr>
                        <a:t>ensisijaisesti</a:t>
                      </a:r>
                      <a:r>
                        <a:rPr lang="en-US" sz="3600" b="0" i="0" u="sng">
                          <a:solidFill>
                            <a:schemeClr val="tx1"/>
                          </a:solidFill>
                          <a:effectLst/>
                          <a:latin typeface="Franklin Gothic Book"/>
                        </a:rPr>
                        <a:t> </a:t>
                      </a:r>
                      <a:r>
                        <a:rPr lang="en-US" sz="3600" b="0" i="0" u="sng" err="1">
                          <a:solidFill>
                            <a:schemeClr val="tx1"/>
                          </a:solidFill>
                          <a:effectLst/>
                          <a:latin typeface="Franklin Gothic Book"/>
                        </a:rPr>
                        <a:t>lukioon</a:t>
                      </a:r>
                      <a:r>
                        <a:rPr lang="en-US" sz="3600" b="0" i="0" u="sng">
                          <a:solidFill>
                            <a:schemeClr val="tx1"/>
                          </a:solidFill>
                          <a:effectLst/>
                          <a:latin typeface="Franklin Gothic Book"/>
                        </a:rPr>
                        <a:t> </a:t>
                      </a:r>
                      <a:r>
                        <a:rPr lang="en-US" sz="3600" b="0" i="0" u="sng" err="1">
                          <a:solidFill>
                            <a:schemeClr val="tx1"/>
                          </a:solidFill>
                          <a:effectLst/>
                          <a:latin typeface="Franklin Gothic Book"/>
                        </a:rPr>
                        <a:t>pyrkiville</a:t>
                      </a:r>
                      <a:r>
                        <a:rPr lang="en-US" sz="3600" b="0" i="0">
                          <a:solidFill>
                            <a:schemeClr val="tx1"/>
                          </a:solidFill>
                          <a:effectLst/>
                          <a:latin typeface="Franklin Gothic Book"/>
                        </a:rPr>
                        <a:t>. </a:t>
                      </a:r>
                      <a:endParaRPr lang="en-US" sz="3600">
                        <a:solidFill>
                          <a:schemeClr val="tx1"/>
                        </a:solidFill>
                        <a:latin typeface="Franklin Gothic Book"/>
                      </a:endParaRPr>
                    </a:p>
                    <a:p>
                      <a:pPr lvl="0">
                        <a:buNone/>
                      </a:pPr>
                      <a:endParaRPr lang="en-US" sz="3600" b="0" i="0" u="none" strike="noStrike" noProof="0">
                        <a:solidFill>
                          <a:schemeClr val="tx1"/>
                        </a:solidFill>
                        <a:effectLst/>
                        <a:latin typeface="Franklin Gothic Book"/>
                      </a:endParaRPr>
                    </a:p>
                    <a:p>
                      <a:pPr lvl="0">
                        <a:buNone/>
                      </a:pPr>
                      <a:r>
                        <a:rPr lang="en-US" sz="3600" b="0" i="0" u="none" strike="noStrike" noProof="0" err="1">
                          <a:solidFill>
                            <a:schemeClr val="tx1"/>
                          </a:solidFill>
                          <a:effectLst/>
                          <a:latin typeface="Franklin Gothic Book"/>
                        </a:rPr>
                        <a:t>Kurssilla</a:t>
                      </a:r>
                      <a:r>
                        <a:rPr lang="en-US" sz="3600" b="0" i="0" u="none" strike="noStrike" noProof="0">
                          <a:solidFill>
                            <a:schemeClr val="tx1"/>
                          </a:solidFill>
                          <a:effectLst/>
                          <a:latin typeface="Franklin Gothic Book"/>
                        </a:rPr>
                        <a:t> </a:t>
                      </a:r>
                      <a:r>
                        <a:rPr lang="en-US" sz="3600" b="0" i="0" u="none" strike="noStrike" noProof="0" err="1">
                          <a:solidFill>
                            <a:schemeClr val="tx1"/>
                          </a:solidFill>
                          <a:effectLst/>
                          <a:latin typeface="Franklin Gothic Book"/>
                        </a:rPr>
                        <a:t>syvennetään</a:t>
                      </a:r>
                      <a:r>
                        <a:rPr lang="en-US" sz="3600" b="0" i="0" u="none" strike="noStrike" noProof="0">
                          <a:solidFill>
                            <a:schemeClr val="tx1"/>
                          </a:solidFill>
                          <a:effectLst/>
                          <a:latin typeface="Franklin Gothic Book"/>
                        </a:rPr>
                        <a:t> </a:t>
                      </a:r>
                      <a:r>
                        <a:rPr lang="en-US" sz="3600" b="0" i="0" u="none" strike="noStrike" noProof="0" err="1">
                          <a:solidFill>
                            <a:schemeClr val="tx1"/>
                          </a:solidFill>
                          <a:effectLst/>
                          <a:latin typeface="Franklin Gothic Book"/>
                        </a:rPr>
                        <a:t>peruskoulun</a:t>
                      </a:r>
                      <a:r>
                        <a:rPr lang="en-US" sz="3600" b="0" i="0" u="none" strike="noStrike" noProof="0">
                          <a:solidFill>
                            <a:schemeClr val="tx1"/>
                          </a:solidFill>
                          <a:effectLst/>
                          <a:latin typeface="Franklin Gothic Book"/>
                        </a:rPr>
                        <a:t> </a:t>
                      </a:r>
                      <a:r>
                        <a:rPr lang="en-US" sz="3600" b="0" i="0" u="none" strike="noStrike" noProof="0" err="1">
                          <a:solidFill>
                            <a:schemeClr val="tx1"/>
                          </a:solidFill>
                          <a:effectLst/>
                          <a:latin typeface="Franklin Gothic Book"/>
                        </a:rPr>
                        <a:t>matematiikan</a:t>
                      </a:r>
                      <a:r>
                        <a:rPr lang="en-US" sz="3600" b="0" i="0" u="none" strike="noStrike" noProof="0">
                          <a:solidFill>
                            <a:schemeClr val="tx1"/>
                          </a:solidFill>
                          <a:effectLst/>
                          <a:latin typeface="Franklin Gothic Book"/>
                        </a:rPr>
                        <a:t> </a:t>
                      </a:r>
                      <a:endParaRPr lang="en-US" sz="3600">
                        <a:solidFill>
                          <a:schemeClr val="tx1"/>
                        </a:solidFill>
                        <a:latin typeface="Franklin Gothic Book"/>
                      </a:endParaRPr>
                    </a:p>
                    <a:p>
                      <a:pPr lvl="0">
                        <a:buNone/>
                      </a:pPr>
                      <a:r>
                        <a:rPr lang="en-US" sz="3600" b="0" i="0" u="none" strike="noStrike" noProof="0" err="1">
                          <a:solidFill>
                            <a:schemeClr val="tx1"/>
                          </a:solidFill>
                          <a:effectLst/>
                          <a:latin typeface="Franklin Gothic Book"/>
                        </a:rPr>
                        <a:t>tietoja</a:t>
                      </a:r>
                      <a:r>
                        <a:rPr lang="en-US" sz="3600" b="0" i="0" u="none" strike="noStrike" noProof="0">
                          <a:solidFill>
                            <a:schemeClr val="tx1"/>
                          </a:solidFill>
                          <a:effectLst/>
                          <a:latin typeface="Franklin Gothic Book"/>
                        </a:rPr>
                        <a:t> ja </a:t>
                      </a:r>
                      <a:r>
                        <a:rPr lang="en-US" sz="3600" b="0" i="0" u="none" strike="noStrike" noProof="0" err="1">
                          <a:solidFill>
                            <a:schemeClr val="tx1"/>
                          </a:solidFill>
                          <a:effectLst/>
                          <a:latin typeface="Franklin Gothic Book"/>
                        </a:rPr>
                        <a:t>taitoja</a:t>
                      </a:r>
                      <a:r>
                        <a:rPr lang="en-US" sz="3600" b="0" i="0" u="none" strike="noStrike" noProof="0">
                          <a:solidFill>
                            <a:schemeClr val="tx1"/>
                          </a:solidFill>
                          <a:effectLst/>
                          <a:latin typeface="Franklin Gothic Book"/>
                        </a:rPr>
                        <a:t>. </a:t>
                      </a:r>
                      <a:r>
                        <a:rPr lang="en-US" sz="3600" b="0" i="0" u="none" strike="noStrike" noProof="0" err="1">
                          <a:solidFill>
                            <a:schemeClr val="tx1"/>
                          </a:solidFill>
                          <a:effectLst/>
                          <a:latin typeface="Franklin Gothic Book"/>
                        </a:rPr>
                        <a:t>Lisäksi</a:t>
                      </a:r>
                      <a:r>
                        <a:rPr lang="en-US" sz="3600" b="0" i="0" u="none" strike="noStrike" noProof="0">
                          <a:solidFill>
                            <a:schemeClr val="tx1"/>
                          </a:solidFill>
                          <a:effectLst/>
                          <a:latin typeface="Franklin Gothic Book"/>
                        </a:rPr>
                        <a:t> </a:t>
                      </a:r>
                      <a:r>
                        <a:rPr lang="en-US" sz="3600" b="0" i="0" u="none" strike="noStrike" noProof="0" err="1">
                          <a:solidFill>
                            <a:schemeClr val="tx1"/>
                          </a:solidFill>
                          <a:effectLst/>
                          <a:latin typeface="Franklin Gothic Book"/>
                        </a:rPr>
                        <a:t>tutustutaan</a:t>
                      </a:r>
                      <a:r>
                        <a:rPr lang="en-US" sz="3600" b="0" i="0" u="none" strike="noStrike" noProof="0">
                          <a:solidFill>
                            <a:schemeClr val="tx1"/>
                          </a:solidFill>
                          <a:effectLst/>
                          <a:latin typeface="Franklin Gothic Book"/>
                        </a:rPr>
                        <a:t> </a:t>
                      </a:r>
                      <a:r>
                        <a:rPr lang="en-US" sz="3600" b="0" i="0" u="none" strike="noStrike" noProof="0" err="1">
                          <a:solidFill>
                            <a:schemeClr val="tx1"/>
                          </a:solidFill>
                          <a:effectLst/>
                          <a:latin typeface="Franklin Gothic Book"/>
                        </a:rPr>
                        <a:t>tietokoneen</a:t>
                      </a:r>
                      <a:r>
                        <a:rPr lang="en-US" sz="3600" b="0" i="0" u="none" strike="noStrike" noProof="0">
                          <a:solidFill>
                            <a:schemeClr val="tx1"/>
                          </a:solidFill>
                          <a:effectLst/>
                          <a:latin typeface="Franklin Gothic Book"/>
                        </a:rPr>
                        <a:t> </a:t>
                      </a:r>
                      <a:endParaRPr lang="en-US" sz="3600">
                        <a:solidFill>
                          <a:schemeClr val="tx1"/>
                        </a:solidFill>
                        <a:latin typeface="Franklin Gothic Book"/>
                      </a:endParaRPr>
                    </a:p>
                    <a:p>
                      <a:pPr lvl="0">
                        <a:buNone/>
                      </a:pPr>
                      <a:r>
                        <a:rPr lang="en-US" sz="3600" b="0" i="0" u="none" strike="noStrike" noProof="0" err="1">
                          <a:solidFill>
                            <a:schemeClr val="tx1"/>
                          </a:solidFill>
                          <a:effectLst/>
                          <a:latin typeface="Franklin Gothic Book"/>
                        </a:rPr>
                        <a:t>käyttöön</a:t>
                      </a:r>
                      <a:r>
                        <a:rPr lang="en-US" sz="3600" b="0" i="0" u="none" strike="noStrike" noProof="0">
                          <a:solidFill>
                            <a:schemeClr val="tx1"/>
                          </a:solidFill>
                          <a:effectLst/>
                          <a:latin typeface="Franklin Gothic Book"/>
                        </a:rPr>
                        <a:t> </a:t>
                      </a:r>
                      <a:r>
                        <a:rPr lang="en-US" sz="3600" b="0" i="0" u="none" strike="noStrike" noProof="0" err="1">
                          <a:solidFill>
                            <a:schemeClr val="tx1"/>
                          </a:solidFill>
                          <a:effectLst/>
                          <a:latin typeface="Franklin Gothic Book"/>
                        </a:rPr>
                        <a:t>matematiikan</a:t>
                      </a:r>
                      <a:r>
                        <a:rPr lang="en-US" sz="3600" b="0" i="0" u="none" strike="noStrike" noProof="0">
                          <a:solidFill>
                            <a:schemeClr val="tx1"/>
                          </a:solidFill>
                          <a:effectLst/>
                          <a:latin typeface="Franklin Gothic Book"/>
                        </a:rPr>
                        <a:t> </a:t>
                      </a:r>
                      <a:r>
                        <a:rPr lang="en-US" sz="3600" b="0" i="0" u="none" strike="noStrike" noProof="0" err="1">
                          <a:solidFill>
                            <a:schemeClr val="tx1"/>
                          </a:solidFill>
                          <a:effectLst/>
                          <a:latin typeface="Franklin Gothic Book"/>
                        </a:rPr>
                        <a:t>opiskelussa</a:t>
                      </a:r>
                      <a:r>
                        <a:rPr lang="en-US" sz="3600" b="0" i="0" u="none" strike="noStrike" noProof="0">
                          <a:solidFill>
                            <a:schemeClr val="tx1"/>
                          </a:solidFill>
                          <a:effectLst/>
                          <a:latin typeface="Franklin Gothic Book"/>
                        </a:rPr>
                        <a:t>, ja </a:t>
                      </a:r>
                      <a:r>
                        <a:rPr lang="en-US" sz="3600" b="0" i="0" u="none" strike="noStrike" noProof="0" err="1">
                          <a:solidFill>
                            <a:schemeClr val="tx1"/>
                          </a:solidFill>
                          <a:effectLst/>
                          <a:latin typeface="Franklin Gothic Book"/>
                        </a:rPr>
                        <a:t>lukion</a:t>
                      </a:r>
                      <a:r>
                        <a:rPr lang="en-US" sz="3600" b="0" i="0" u="none" strike="noStrike" noProof="0">
                          <a:solidFill>
                            <a:schemeClr val="tx1"/>
                          </a:solidFill>
                          <a:effectLst/>
                          <a:latin typeface="Franklin Gothic Book"/>
                        </a:rPr>
                        <a:t> </a:t>
                      </a:r>
                      <a:r>
                        <a:rPr lang="en-US" sz="3600" b="0" i="0" u="none" strike="noStrike" noProof="0" err="1">
                          <a:solidFill>
                            <a:schemeClr val="tx1"/>
                          </a:solidFill>
                          <a:effectLst/>
                          <a:latin typeface="Franklin Gothic Book"/>
                        </a:rPr>
                        <a:t>matematiikan</a:t>
                      </a:r>
                      <a:r>
                        <a:rPr lang="en-US" sz="3600" b="0" i="0" u="none" strike="noStrike" noProof="0">
                          <a:solidFill>
                            <a:schemeClr val="tx1"/>
                          </a:solidFill>
                          <a:effectLst/>
                          <a:latin typeface="Franklin Gothic Book"/>
                        </a:rPr>
                        <a:t> </a:t>
                      </a:r>
                      <a:r>
                        <a:rPr lang="en-US" sz="3600" b="0" i="0" u="none" strike="noStrike" noProof="0" err="1">
                          <a:solidFill>
                            <a:schemeClr val="tx1"/>
                          </a:solidFill>
                          <a:effectLst/>
                          <a:latin typeface="Franklin Gothic Book"/>
                        </a:rPr>
                        <a:t>opetuksessa</a:t>
                      </a:r>
                      <a:r>
                        <a:rPr lang="en-US" sz="3600" b="0" i="0" u="none" strike="noStrike" noProof="0">
                          <a:solidFill>
                            <a:schemeClr val="tx1"/>
                          </a:solidFill>
                          <a:effectLst/>
                          <a:latin typeface="Franklin Gothic Book"/>
                        </a:rPr>
                        <a:t> </a:t>
                      </a:r>
                      <a:r>
                        <a:rPr lang="en-US" sz="3600" b="0" i="0" u="none" strike="noStrike" noProof="0" err="1">
                          <a:solidFill>
                            <a:schemeClr val="tx1"/>
                          </a:solidFill>
                          <a:effectLst/>
                          <a:latin typeface="Franklin Gothic Book"/>
                        </a:rPr>
                        <a:t>tarvittaviin</a:t>
                      </a:r>
                      <a:r>
                        <a:rPr lang="en-US" sz="3600" b="0" i="0" u="none" strike="noStrike" noProof="0">
                          <a:solidFill>
                            <a:schemeClr val="tx1"/>
                          </a:solidFill>
                          <a:effectLst/>
                          <a:latin typeface="Franklin Gothic Book"/>
                        </a:rPr>
                        <a:t> </a:t>
                      </a:r>
                      <a:endParaRPr lang="en-US" sz="3600">
                        <a:solidFill>
                          <a:schemeClr val="tx1"/>
                        </a:solidFill>
                        <a:latin typeface="Franklin Gothic Book"/>
                      </a:endParaRPr>
                    </a:p>
                    <a:p>
                      <a:pPr lvl="0">
                        <a:buNone/>
                      </a:pPr>
                      <a:r>
                        <a:rPr lang="en-US" sz="3600" b="0" i="0" u="none" strike="noStrike" noProof="0" err="1">
                          <a:solidFill>
                            <a:schemeClr val="tx1"/>
                          </a:solidFill>
                          <a:effectLst/>
                          <a:latin typeface="Franklin Gothic Book"/>
                        </a:rPr>
                        <a:t>ohjelmistoihin</a:t>
                      </a:r>
                      <a:r>
                        <a:rPr lang="en-US" sz="3600" b="0" i="0" u="none" strike="noStrike" noProof="0">
                          <a:solidFill>
                            <a:schemeClr val="tx1"/>
                          </a:solidFill>
                          <a:effectLst/>
                          <a:latin typeface="Franklin Gothic Book"/>
                        </a:rPr>
                        <a:t> </a:t>
                      </a:r>
                      <a:r>
                        <a:rPr lang="en-US" sz="3600" b="0" i="0" u="none" strike="noStrike" noProof="0" err="1">
                          <a:solidFill>
                            <a:schemeClr val="tx1"/>
                          </a:solidFill>
                          <a:effectLst/>
                          <a:latin typeface="Franklin Gothic Book"/>
                        </a:rPr>
                        <a:t>sekä</a:t>
                      </a:r>
                      <a:r>
                        <a:rPr lang="en-US" sz="3600" b="0" i="0" u="none" strike="noStrike" noProof="0">
                          <a:solidFill>
                            <a:schemeClr val="tx1"/>
                          </a:solidFill>
                          <a:effectLst/>
                          <a:latin typeface="Franklin Gothic Book"/>
                        </a:rPr>
                        <a:t> </a:t>
                      </a:r>
                      <a:r>
                        <a:rPr lang="en-US" sz="3600" b="0" i="0" u="none" strike="noStrike" noProof="0" err="1">
                          <a:solidFill>
                            <a:schemeClr val="tx1"/>
                          </a:solidFill>
                          <a:effectLst/>
                          <a:latin typeface="Franklin Gothic Book"/>
                        </a:rPr>
                        <a:t>työtapoihin</a:t>
                      </a:r>
                      <a:r>
                        <a:rPr lang="en-US" sz="3600" b="0" i="0" u="none" strike="noStrike" noProof="0">
                          <a:solidFill>
                            <a:schemeClr val="tx1"/>
                          </a:solidFill>
                          <a:effectLst/>
                          <a:latin typeface="Franklin Gothic Book"/>
                        </a:rPr>
                        <a:t>. </a:t>
                      </a:r>
                      <a:endParaRPr lang="en-US" sz="3600">
                        <a:solidFill>
                          <a:schemeClr val="tx1"/>
                        </a:solidFill>
                        <a:latin typeface="Franklin Gothic Book"/>
                      </a:endParaRPr>
                    </a:p>
                    <a:p>
                      <a:pPr lvl="0">
                        <a:buNone/>
                      </a:pPr>
                      <a:endParaRPr lang="en-US" sz="3600" b="0" i="0" u="none" strike="noStrike" noProof="0">
                        <a:solidFill>
                          <a:schemeClr val="tx1"/>
                        </a:solidFill>
                        <a:effectLst/>
                        <a:latin typeface="Franklin Gothic Book"/>
                      </a:endParaRPr>
                    </a:p>
                    <a:p>
                      <a:pPr lvl="0">
                        <a:buNone/>
                      </a:pPr>
                      <a:r>
                        <a:rPr lang="en-US" sz="3600" b="0" i="0" u="none" strike="noStrike" noProof="0" err="1">
                          <a:solidFill>
                            <a:schemeClr val="tx1"/>
                          </a:solidFill>
                          <a:effectLst/>
                          <a:latin typeface="Franklin Gothic Book"/>
                        </a:rPr>
                        <a:t>Kurssilla</a:t>
                      </a:r>
                      <a:r>
                        <a:rPr lang="en-US" sz="3600" b="0" i="0" u="none" strike="noStrike" noProof="0">
                          <a:solidFill>
                            <a:schemeClr val="tx1"/>
                          </a:solidFill>
                          <a:effectLst/>
                          <a:latin typeface="Franklin Gothic Book"/>
                        </a:rPr>
                        <a:t> </a:t>
                      </a:r>
                      <a:r>
                        <a:rPr lang="en-US" sz="3600" b="0" i="0" u="none" strike="noStrike" noProof="0" err="1">
                          <a:solidFill>
                            <a:schemeClr val="tx1"/>
                          </a:solidFill>
                          <a:effectLst/>
                          <a:latin typeface="Franklin Gothic Book"/>
                        </a:rPr>
                        <a:t>tehdään</a:t>
                      </a:r>
                      <a:r>
                        <a:rPr lang="en-US" sz="3600" b="0" i="0" u="none" strike="noStrike" noProof="0">
                          <a:solidFill>
                            <a:schemeClr val="tx1"/>
                          </a:solidFill>
                          <a:effectLst/>
                          <a:latin typeface="Franklin Gothic Book"/>
                        </a:rPr>
                        <a:t> </a:t>
                      </a:r>
                      <a:r>
                        <a:rPr lang="en-US" sz="3600" b="0" i="0" u="none" strike="noStrike" noProof="0" err="1">
                          <a:solidFill>
                            <a:schemeClr val="tx1"/>
                          </a:solidFill>
                          <a:effectLst/>
                          <a:latin typeface="Franklin Gothic Book"/>
                        </a:rPr>
                        <a:t>lisäksi</a:t>
                      </a:r>
                      <a:r>
                        <a:rPr lang="en-US" sz="3600" b="0" i="0" u="none" strike="noStrike" noProof="0">
                          <a:solidFill>
                            <a:schemeClr val="tx1"/>
                          </a:solidFill>
                          <a:effectLst/>
                          <a:latin typeface="Franklin Gothic Book"/>
                        </a:rPr>
                        <a:t> </a:t>
                      </a:r>
                      <a:r>
                        <a:rPr lang="en-US" sz="3600" b="0" i="0" u="none" strike="noStrike" noProof="0" err="1">
                          <a:solidFill>
                            <a:schemeClr val="tx1"/>
                          </a:solidFill>
                          <a:effectLst/>
                          <a:latin typeface="Franklin Gothic Book"/>
                        </a:rPr>
                        <a:t>kemian</a:t>
                      </a:r>
                      <a:r>
                        <a:rPr lang="en-US" sz="3600" b="0" i="0" u="none" strike="noStrike" noProof="0">
                          <a:solidFill>
                            <a:schemeClr val="tx1"/>
                          </a:solidFill>
                          <a:effectLst/>
                          <a:latin typeface="Franklin Gothic Book"/>
                        </a:rPr>
                        <a:t> ja </a:t>
                      </a:r>
                      <a:r>
                        <a:rPr lang="en-US" sz="3600" b="0" i="0" u="none" strike="noStrike" noProof="0" err="1">
                          <a:solidFill>
                            <a:schemeClr val="tx1"/>
                          </a:solidFill>
                          <a:effectLst/>
                          <a:latin typeface="Franklin Gothic Book"/>
                        </a:rPr>
                        <a:t>fysiikan</a:t>
                      </a:r>
                      <a:r>
                        <a:rPr lang="en-US" sz="3600" b="0" i="0" u="none" strike="noStrike" noProof="0">
                          <a:solidFill>
                            <a:schemeClr val="tx1"/>
                          </a:solidFill>
                          <a:effectLst/>
                          <a:latin typeface="Franklin Gothic Book"/>
                        </a:rPr>
                        <a:t> </a:t>
                      </a:r>
                      <a:r>
                        <a:rPr lang="en-US" sz="3600" b="0" i="0" u="none" strike="noStrike" noProof="0" err="1">
                          <a:solidFill>
                            <a:schemeClr val="tx1"/>
                          </a:solidFill>
                          <a:effectLst/>
                          <a:latin typeface="Franklin Gothic Book"/>
                        </a:rPr>
                        <a:t>oppilastöitä</a:t>
                      </a:r>
                      <a:r>
                        <a:rPr lang="en-US" sz="3600" b="0" i="0" u="none" strike="noStrike" noProof="0">
                          <a:solidFill>
                            <a:schemeClr val="tx1"/>
                          </a:solidFill>
                          <a:effectLst/>
                          <a:latin typeface="Franklin Gothic Book"/>
                        </a:rPr>
                        <a:t>, </a:t>
                      </a:r>
                      <a:r>
                        <a:rPr lang="en-US" sz="3600" b="0" i="0" u="none" strike="noStrike" noProof="0" err="1">
                          <a:solidFill>
                            <a:schemeClr val="tx1"/>
                          </a:solidFill>
                          <a:effectLst/>
                          <a:latin typeface="Franklin Gothic Book"/>
                        </a:rPr>
                        <a:t>jotka</a:t>
                      </a:r>
                      <a:r>
                        <a:rPr lang="en-US" sz="3600" b="0" i="0" u="none" strike="noStrike" noProof="0">
                          <a:solidFill>
                            <a:schemeClr val="tx1"/>
                          </a:solidFill>
                          <a:effectLst/>
                          <a:latin typeface="Franklin Gothic Book"/>
                        </a:rPr>
                        <a:t> </a:t>
                      </a:r>
                      <a:r>
                        <a:rPr lang="en-US" sz="3600" b="0" i="0" u="none" strike="noStrike" noProof="0" err="1">
                          <a:solidFill>
                            <a:schemeClr val="tx1"/>
                          </a:solidFill>
                          <a:effectLst/>
                          <a:latin typeface="Franklin Gothic Book"/>
                        </a:rPr>
                        <a:t>antavat</a:t>
                      </a:r>
                      <a:r>
                        <a:rPr lang="en-US" sz="3600" b="0" i="0" u="none" strike="noStrike" noProof="0">
                          <a:solidFill>
                            <a:schemeClr val="tx1"/>
                          </a:solidFill>
                          <a:effectLst/>
                          <a:latin typeface="Franklin Gothic Book"/>
                        </a:rPr>
                        <a:t> </a:t>
                      </a:r>
                      <a:r>
                        <a:rPr lang="en-US" sz="3600" b="0" i="0" u="none" strike="noStrike" noProof="0" err="1">
                          <a:solidFill>
                            <a:schemeClr val="tx1"/>
                          </a:solidFill>
                          <a:effectLst/>
                          <a:latin typeface="Franklin Gothic Book"/>
                        </a:rPr>
                        <a:t>tukea</a:t>
                      </a:r>
                      <a:r>
                        <a:rPr lang="en-US" sz="3600" b="0" i="0" u="none" strike="noStrike" noProof="0">
                          <a:solidFill>
                            <a:schemeClr val="tx1"/>
                          </a:solidFill>
                          <a:effectLst/>
                          <a:latin typeface="Franklin Gothic Book"/>
                        </a:rPr>
                        <a:t> </a:t>
                      </a:r>
                      <a:r>
                        <a:rPr lang="en-US" sz="3600" b="0" i="0" u="none" strike="noStrike" noProof="0" err="1">
                          <a:solidFill>
                            <a:schemeClr val="tx1"/>
                          </a:solidFill>
                          <a:effectLst/>
                          <a:latin typeface="Franklin Gothic Book"/>
                        </a:rPr>
                        <a:t>peruskoulun</a:t>
                      </a:r>
                      <a:r>
                        <a:rPr lang="en-US" sz="3600" b="0" i="0" u="none" strike="noStrike" noProof="0">
                          <a:solidFill>
                            <a:schemeClr val="tx1"/>
                          </a:solidFill>
                          <a:effectLst/>
                          <a:latin typeface="Franklin Gothic Book"/>
                        </a:rPr>
                        <a:t> </a:t>
                      </a:r>
                      <a:r>
                        <a:rPr lang="en-US" sz="3600" b="0" i="0" u="none" strike="noStrike" noProof="0" err="1">
                          <a:solidFill>
                            <a:schemeClr val="tx1"/>
                          </a:solidFill>
                          <a:effectLst/>
                          <a:latin typeface="Franklin Gothic Book"/>
                        </a:rPr>
                        <a:t>kemian</a:t>
                      </a:r>
                      <a:r>
                        <a:rPr lang="en-US" sz="3600" b="0" i="0" u="none" strike="noStrike" noProof="0">
                          <a:solidFill>
                            <a:schemeClr val="tx1"/>
                          </a:solidFill>
                          <a:effectLst/>
                          <a:latin typeface="Franklin Gothic Book"/>
                        </a:rPr>
                        <a:t> ja </a:t>
                      </a:r>
                      <a:r>
                        <a:rPr lang="en-US" sz="3600" b="0" i="0" u="none" strike="noStrike" noProof="0" err="1">
                          <a:solidFill>
                            <a:schemeClr val="tx1"/>
                          </a:solidFill>
                          <a:effectLst/>
                          <a:latin typeface="Franklin Gothic Book"/>
                        </a:rPr>
                        <a:t>fysiikan</a:t>
                      </a:r>
                      <a:r>
                        <a:rPr lang="en-US" sz="3600" b="0" i="0" u="none" strike="noStrike" noProof="0">
                          <a:solidFill>
                            <a:schemeClr val="tx1"/>
                          </a:solidFill>
                          <a:effectLst/>
                          <a:latin typeface="Franklin Gothic Book"/>
                        </a:rPr>
                        <a:t> </a:t>
                      </a:r>
                      <a:r>
                        <a:rPr lang="en-US" sz="3600" b="0" i="0" u="none" strike="noStrike" noProof="0" err="1">
                          <a:solidFill>
                            <a:schemeClr val="tx1"/>
                          </a:solidFill>
                          <a:effectLst/>
                          <a:latin typeface="Franklin Gothic Book"/>
                        </a:rPr>
                        <a:t>teorian</a:t>
                      </a:r>
                      <a:r>
                        <a:rPr lang="en-US" sz="3600" b="0" i="0" u="none" strike="noStrike" noProof="0">
                          <a:solidFill>
                            <a:schemeClr val="tx1"/>
                          </a:solidFill>
                          <a:effectLst/>
                          <a:latin typeface="Franklin Gothic Book"/>
                        </a:rPr>
                        <a:t> </a:t>
                      </a:r>
                      <a:r>
                        <a:rPr lang="en-US" sz="3600" b="0" i="0" u="none" strike="noStrike" noProof="0" err="1">
                          <a:solidFill>
                            <a:schemeClr val="tx1"/>
                          </a:solidFill>
                          <a:effectLst/>
                          <a:latin typeface="Franklin Gothic Book"/>
                        </a:rPr>
                        <a:t>ymmärtämiselle</a:t>
                      </a:r>
                      <a:r>
                        <a:rPr lang="en-US" sz="3600" b="0" i="0" u="none" strike="noStrike" noProof="0">
                          <a:solidFill>
                            <a:schemeClr val="tx1"/>
                          </a:solidFill>
                          <a:effectLst/>
                          <a:latin typeface="Franklin Gothic Book"/>
                        </a:rPr>
                        <a:t> </a:t>
                      </a:r>
                      <a:r>
                        <a:rPr lang="en-US" sz="3600" b="0" i="0" u="none" strike="noStrike" noProof="0" err="1">
                          <a:solidFill>
                            <a:schemeClr val="tx1"/>
                          </a:solidFill>
                          <a:effectLst/>
                          <a:latin typeface="Franklin Gothic Book"/>
                        </a:rPr>
                        <a:t>sekä</a:t>
                      </a:r>
                      <a:r>
                        <a:rPr lang="en-US" sz="3600" b="0" i="0" u="none" strike="noStrike" noProof="0">
                          <a:solidFill>
                            <a:schemeClr val="tx1"/>
                          </a:solidFill>
                          <a:effectLst/>
                          <a:latin typeface="Franklin Gothic Book"/>
                        </a:rPr>
                        <a:t> </a:t>
                      </a:r>
                      <a:r>
                        <a:rPr lang="en-US" sz="3600" b="0" i="0" u="none" strike="noStrike" noProof="0" err="1">
                          <a:solidFill>
                            <a:schemeClr val="tx1"/>
                          </a:solidFill>
                          <a:effectLst/>
                          <a:latin typeface="Franklin Gothic Book"/>
                        </a:rPr>
                        <a:t>lisävalmiuksia</a:t>
                      </a:r>
                      <a:r>
                        <a:rPr lang="en-US" sz="3600" b="0" i="0" u="none" strike="noStrike" noProof="0">
                          <a:solidFill>
                            <a:schemeClr val="tx1"/>
                          </a:solidFill>
                          <a:effectLst/>
                          <a:latin typeface="Franklin Gothic Book"/>
                        </a:rPr>
                        <a:t> </a:t>
                      </a:r>
                      <a:r>
                        <a:rPr lang="en-US" sz="3600" b="0" i="0" u="none" strike="noStrike" noProof="0" err="1">
                          <a:solidFill>
                            <a:schemeClr val="tx1"/>
                          </a:solidFill>
                          <a:effectLst/>
                          <a:latin typeface="Franklin Gothic Book"/>
                        </a:rPr>
                        <a:t>kemian</a:t>
                      </a:r>
                      <a:r>
                        <a:rPr lang="en-US" sz="3600" b="0" i="0" u="none" strike="noStrike" noProof="0">
                          <a:solidFill>
                            <a:schemeClr val="tx1"/>
                          </a:solidFill>
                          <a:effectLst/>
                          <a:latin typeface="Franklin Gothic Book"/>
                        </a:rPr>
                        <a:t> ja </a:t>
                      </a:r>
                      <a:r>
                        <a:rPr lang="en-US" sz="3600" b="0" i="0" u="none" strike="noStrike" noProof="0" err="1">
                          <a:solidFill>
                            <a:schemeClr val="tx1"/>
                          </a:solidFill>
                          <a:effectLst/>
                          <a:latin typeface="Franklin Gothic Book"/>
                        </a:rPr>
                        <a:t>fysiikan</a:t>
                      </a:r>
                      <a:r>
                        <a:rPr lang="en-US" sz="3600" b="0" i="0" u="none" strike="noStrike" noProof="0">
                          <a:solidFill>
                            <a:schemeClr val="tx1"/>
                          </a:solidFill>
                          <a:effectLst/>
                          <a:latin typeface="Franklin Gothic Book"/>
                        </a:rPr>
                        <a:t> </a:t>
                      </a:r>
                      <a:r>
                        <a:rPr lang="en-US" sz="3600" b="0" i="0" u="none" strike="noStrike" noProof="0" err="1">
                          <a:solidFill>
                            <a:schemeClr val="tx1"/>
                          </a:solidFill>
                          <a:effectLst/>
                          <a:latin typeface="Franklin Gothic Book"/>
                        </a:rPr>
                        <a:t>jatko-opintoihin</a:t>
                      </a:r>
                      <a:r>
                        <a:rPr lang="en-US" sz="3600" b="0" i="0" u="none" strike="noStrike" noProof="0">
                          <a:solidFill>
                            <a:schemeClr val="tx1"/>
                          </a:solidFill>
                          <a:effectLst/>
                          <a:latin typeface="Franklin Gothic Book"/>
                        </a:rPr>
                        <a:t>. </a:t>
                      </a:r>
                      <a:endParaRPr lang="en-US" sz="3600">
                        <a:solidFill>
                          <a:schemeClr val="tx1"/>
                        </a:solidFill>
                        <a:latin typeface="Franklin Gothic Book"/>
                      </a:endParaRPr>
                    </a:p>
                    <a:p>
                      <a:pPr lvl="0" algn="l">
                        <a:buNone/>
                      </a:pPr>
                      <a:endParaRPr lang="en-US" sz="4000" b="0" i="0">
                        <a:solidFill>
                          <a:srgbClr val="000000"/>
                        </a:solidFill>
                        <a:effectLst/>
                        <a:latin typeface="Calibri"/>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28638417"/>
                  </a:ext>
                </a:extLst>
              </a:tr>
              <a:tr h="1258463">
                <a:tc>
                  <a:txBody>
                    <a:bodyPr/>
                    <a:lstStyle/>
                    <a:p>
                      <a:pPr fontAlgn="t"/>
                      <a:endParaRPr lang="en-US" sz="540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98590783"/>
                  </a:ext>
                </a:extLst>
              </a:tr>
            </a:tbl>
          </a:graphicData>
        </a:graphic>
      </p:graphicFrame>
      <p:sp>
        <p:nvSpPr>
          <p:cNvPr id="1033" name="Date Placeholder 4">
            <a:extLst>
              <a:ext uri="{FF2B5EF4-FFF2-40B4-BE49-F238E27FC236}">
                <a16:creationId xmlns:a16="http://schemas.microsoft.com/office/drawing/2014/main" id="{5B4BAFF7-4C03-5827-69DD-FD2161020F27}"/>
              </a:ext>
            </a:extLst>
          </p:cNvPr>
          <p:cNvSpPr>
            <a:spLocks noGrp="1"/>
          </p:cNvSpPr>
          <p:nvPr>
            <p:ph type="dt" sz="half" idx="10"/>
          </p:nvPr>
        </p:nvSpPr>
        <p:spPr>
          <a:xfrm>
            <a:off x="17532626" y="12783668"/>
            <a:ext cx="5239910" cy="569632"/>
          </a:xfrm>
        </p:spPr>
        <p:txBody>
          <a:bodyPr/>
          <a:lstStyle/>
          <a:p>
            <a:pPr>
              <a:spcAft>
                <a:spcPts val="600"/>
              </a:spcAft>
            </a:pPr>
            <a:fld id="{C17BAD54-32A3-49FE-9321-6898B688FA5E}" type="datetime1">
              <a:rPr lang="en-US"/>
              <a:pPr>
                <a:spcAft>
                  <a:spcPts val="600"/>
                </a:spcAft>
              </a:pPr>
              <a:t>2/17/2025</a:t>
            </a:fld>
            <a:endParaRPr lang="fi-FI"/>
          </a:p>
        </p:txBody>
      </p:sp>
      <p:sp>
        <p:nvSpPr>
          <p:cNvPr id="1035" name="Slide Number Placeholder 5">
            <a:extLst>
              <a:ext uri="{FF2B5EF4-FFF2-40B4-BE49-F238E27FC236}">
                <a16:creationId xmlns:a16="http://schemas.microsoft.com/office/drawing/2014/main" id="{E6970BEC-F78F-5DCA-B89E-348CE764A99F}"/>
              </a:ext>
            </a:extLst>
          </p:cNvPr>
          <p:cNvSpPr>
            <a:spLocks noGrp="1"/>
          </p:cNvSpPr>
          <p:nvPr>
            <p:ph type="sldNum" sz="quarter" idx="12"/>
          </p:nvPr>
        </p:nvSpPr>
        <p:spPr>
          <a:xfrm>
            <a:off x="23047792" y="12783668"/>
            <a:ext cx="771432" cy="569632"/>
          </a:xfrm>
        </p:spPr>
        <p:txBody>
          <a:bodyPr/>
          <a:lstStyle/>
          <a:p>
            <a:pPr>
              <a:spcAft>
                <a:spcPts val="600"/>
              </a:spcAft>
            </a:pPr>
            <a:fld id="{AD396A2E-D70A-4265-93BF-FEA5EF00101A}" type="slidenum">
              <a:rPr lang="fi-FI" smtClean="0"/>
              <a:pPr>
                <a:spcAft>
                  <a:spcPts val="600"/>
                </a:spcAft>
              </a:pPr>
              <a:t>28</a:t>
            </a:fld>
            <a:endParaRPr lang="fi-FI"/>
          </a:p>
        </p:txBody>
      </p:sp>
      <p:pic>
        <p:nvPicPr>
          <p:cNvPr id="11" name="Picture 10" descr="Lab, Research, Chemistry, Test, Experiment, Many">
            <a:extLst>
              <a:ext uri="{FF2B5EF4-FFF2-40B4-BE49-F238E27FC236}">
                <a16:creationId xmlns:a16="http://schemas.microsoft.com/office/drawing/2014/main" id="{A3E30A2F-BA80-3256-5623-7D5AA1691B25}"/>
              </a:ext>
            </a:extLst>
          </p:cNvPr>
          <p:cNvPicPr>
            <a:picLocks noChangeAspect="1"/>
          </p:cNvPicPr>
          <p:nvPr/>
        </p:nvPicPr>
        <p:blipFill>
          <a:blip r:embed="rId2"/>
          <a:stretch>
            <a:fillRect/>
          </a:stretch>
        </p:blipFill>
        <p:spPr>
          <a:xfrm>
            <a:off x="13348429" y="682197"/>
            <a:ext cx="8736377" cy="5780643"/>
          </a:xfrm>
          <a:prstGeom prst="rect">
            <a:avLst/>
          </a:prstGeom>
        </p:spPr>
      </p:pic>
      <p:pic>
        <p:nvPicPr>
          <p:cNvPr id="13" name="Picture 12" descr="Mathematics, Maths, Computer, Laptop, Business, Graphs">
            <a:extLst>
              <a:ext uri="{FF2B5EF4-FFF2-40B4-BE49-F238E27FC236}">
                <a16:creationId xmlns:a16="http://schemas.microsoft.com/office/drawing/2014/main" id="{CC978CEA-D8F7-1C25-14D9-191C28C15C50}"/>
              </a:ext>
            </a:extLst>
          </p:cNvPr>
          <p:cNvPicPr>
            <a:picLocks noChangeAspect="1"/>
          </p:cNvPicPr>
          <p:nvPr/>
        </p:nvPicPr>
        <p:blipFill>
          <a:blip r:embed="rId3"/>
          <a:stretch>
            <a:fillRect/>
          </a:stretch>
        </p:blipFill>
        <p:spPr>
          <a:xfrm>
            <a:off x="14528093" y="6412412"/>
            <a:ext cx="6368721" cy="6671935"/>
          </a:xfrm>
          <a:prstGeom prst="rect">
            <a:avLst/>
          </a:prstGeom>
        </p:spPr>
      </p:pic>
    </p:spTree>
    <p:extLst>
      <p:ext uri="{BB962C8B-B14F-4D97-AF65-F5344CB8AC3E}">
        <p14:creationId xmlns:p14="http://schemas.microsoft.com/office/powerpoint/2010/main" val="34492232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E862C-CDED-0515-CA9E-F3696587FE51}"/>
              </a:ext>
            </a:extLst>
          </p:cNvPr>
          <p:cNvSpPr>
            <a:spLocks noGrp="1"/>
          </p:cNvSpPr>
          <p:nvPr>
            <p:ph type="title"/>
          </p:nvPr>
        </p:nvSpPr>
        <p:spPr/>
        <p:txBody>
          <a:bodyPr/>
          <a:lstStyle/>
          <a:p>
            <a:r>
              <a:rPr lang="en-US"/>
              <a:t>Tieto- ja </a:t>
            </a:r>
            <a:r>
              <a:rPr lang="en-US" err="1"/>
              <a:t>viestintätekniikka</a:t>
            </a:r>
            <a:r>
              <a:rPr lang="en-US"/>
              <a:t>: </a:t>
            </a:r>
            <a:r>
              <a:rPr lang="en-US" err="1"/>
              <a:t>Ohjelmointi</a:t>
            </a:r>
            <a:r>
              <a:rPr lang="en-US"/>
              <a:t> (1vvt)</a:t>
            </a:r>
          </a:p>
        </p:txBody>
      </p:sp>
      <p:sp>
        <p:nvSpPr>
          <p:cNvPr id="4" name="Content Placeholder 3">
            <a:extLst>
              <a:ext uri="{FF2B5EF4-FFF2-40B4-BE49-F238E27FC236}">
                <a16:creationId xmlns:a16="http://schemas.microsoft.com/office/drawing/2014/main" id="{0B555E0F-D6F9-C8AB-A953-1E98159146C4}"/>
              </a:ext>
            </a:extLst>
          </p:cNvPr>
          <p:cNvSpPr>
            <a:spLocks noGrp="1"/>
          </p:cNvSpPr>
          <p:nvPr>
            <p:ph idx="1"/>
          </p:nvPr>
        </p:nvSpPr>
        <p:spPr>
          <a:xfrm>
            <a:off x="1246094" y="3399833"/>
            <a:ext cx="10101610" cy="8642591"/>
          </a:xfrm>
        </p:spPr>
        <p:txBody>
          <a:bodyPr vert="horz" lIns="0" tIns="0" rIns="0" bIns="0" rtlCol="0" anchor="t">
            <a:noAutofit/>
          </a:bodyPr>
          <a:lstStyle/>
          <a:p>
            <a:r>
              <a:rPr lang="en-US" sz="3600" dirty="0" err="1"/>
              <a:t>Kiinnostaako</a:t>
            </a:r>
            <a:r>
              <a:rPr lang="en-US" sz="3600" dirty="0"/>
              <a:t> </a:t>
            </a:r>
            <a:r>
              <a:rPr lang="en-US" sz="3600" dirty="0" err="1"/>
              <a:t>sinua</a:t>
            </a:r>
            <a:r>
              <a:rPr lang="en-US" sz="3600" dirty="0"/>
              <a:t> </a:t>
            </a:r>
            <a:r>
              <a:rPr lang="en-US" sz="3600" dirty="0" err="1"/>
              <a:t>pelien</a:t>
            </a:r>
            <a:r>
              <a:rPr lang="en-US" sz="3600" dirty="0"/>
              <a:t> </a:t>
            </a:r>
            <a:r>
              <a:rPr lang="en-US" sz="3600" dirty="0" err="1"/>
              <a:t>tekeminen</a:t>
            </a:r>
            <a:r>
              <a:rPr lang="en-US" sz="3600" dirty="0"/>
              <a:t> tai </a:t>
            </a:r>
            <a:r>
              <a:rPr lang="en-US" sz="3600" dirty="0" err="1"/>
              <a:t>robotit</a:t>
            </a:r>
            <a:r>
              <a:rPr lang="en-US" sz="3600" dirty="0"/>
              <a:t>? Ohjelmoinnin </a:t>
            </a:r>
            <a:r>
              <a:rPr lang="en-US" sz="3600" dirty="0" err="1"/>
              <a:t>valinnaisaineessa</a:t>
            </a:r>
            <a:r>
              <a:rPr lang="en-US" sz="3600" dirty="0"/>
              <a:t> </a:t>
            </a:r>
            <a:r>
              <a:rPr lang="en-US" sz="3600" dirty="0" err="1"/>
              <a:t>syvennymme</a:t>
            </a:r>
            <a:r>
              <a:rPr lang="en-US" sz="3600" dirty="0"/>
              <a:t> </a:t>
            </a:r>
            <a:r>
              <a:rPr lang="en-US" sz="3600" dirty="0" err="1"/>
              <a:t>ohjelmoinnin</a:t>
            </a:r>
            <a:r>
              <a:rPr lang="en-US" sz="3600" dirty="0"/>
              <a:t> </a:t>
            </a:r>
            <a:r>
              <a:rPr lang="en-US" sz="3600" dirty="0" err="1"/>
              <a:t>maailmaan</a:t>
            </a:r>
            <a:r>
              <a:rPr lang="en-US" sz="3600" dirty="0"/>
              <a:t> </a:t>
            </a:r>
            <a:r>
              <a:rPr lang="en-US" sz="3600" dirty="0" err="1"/>
              <a:t>juuri</a:t>
            </a:r>
            <a:r>
              <a:rPr lang="en-US" sz="3600" dirty="0"/>
              <a:t> </a:t>
            </a:r>
            <a:r>
              <a:rPr lang="en-US" sz="3600" dirty="0" err="1"/>
              <a:t>näiden</a:t>
            </a:r>
            <a:r>
              <a:rPr lang="en-US" sz="3600" dirty="0"/>
              <a:t> </a:t>
            </a:r>
            <a:r>
              <a:rPr lang="en-US" sz="3600" dirty="0" err="1"/>
              <a:t>aiheiden</a:t>
            </a:r>
            <a:r>
              <a:rPr lang="en-US" sz="3600" dirty="0"/>
              <a:t> </a:t>
            </a:r>
            <a:r>
              <a:rPr lang="en-US" sz="3600" dirty="0" err="1"/>
              <a:t>kautta</a:t>
            </a:r>
            <a:r>
              <a:rPr lang="en-US" sz="3600" dirty="0"/>
              <a:t>.</a:t>
            </a:r>
          </a:p>
          <a:p>
            <a:r>
              <a:rPr lang="en-US" sz="3600" dirty="0" err="1"/>
              <a:t>Työskentelyssä</a:t>
            </a:r>
            <a:r>
              <a:rPr lang="en-US" sz="3600" dirty="0"/>
              <a:t> </a:t>
            </a:r>
            <a:r>
              <a:rPr lang="en-US" sz="3600" dirty="0" err="1"/>
              <a:t>etenemme</a:t>
            </a:r>
            <a:r>
              <a:rPr lang="en-US" sz="3600" dirty="0"/>
              <a:t> </a:t>
            </a:r>
            <a:r>
              <a:rPr lang="en-US" sz="3600" dirty="0" err="1"/>
              <a:t>osallistujien</a:t>
            </a:r>
            <a:r>
              <a:rPr lang="en-US" sz="3600" dirty="0"/>
              <a:t> </a:t>
            </a:r>
            <a:r>
              <a:rPr lang="en-US" sz="3600" dirty="0" err="1"/>
              <a:t>omien</a:t>
            </a:r>
            <a:r>
              <a:rPr lang="en-US" sz="3600" dirty="0"/>
              <a:t> </a:t>
            </a:r>
            <a:r>
              <a:rPr lang="en-US" sz="3600" dirty="0" err="1"/>
              <a:t>kiinnostuksen</a:t>
            </a:r>
            <a:r>
              <a:rPr lang="en-US" sz="3600" dirty="0"/>
              <a:t> </a:t>
            </a:r>
            <a:r>
              <a:rPr lang="en-US" sz="3600" dirty="0" err="1"/>
              <a:t>kohteiden</a:t>
            </a:r>
            <a:r>
              <a:rPr lang="en-US" sz="3600" dirty="0"/>
              <a:t> ja </a:t>
            </a:r>
            <a:r>
              <a:rPr lang="en-US" sz="3600" dirty="0" err="1"/>
              <a:t>kykyjen</a:t>
            </a:r>
            <a:r>
              <a:rPr lang="en-US" sz="3600" dirty="0"/>
              <a:t> </a:t>
            </a:r>
            <a:r>
              <a:rPr lang="en-US" sz="3600" dirty="0" err="1"/>
              <a:t>mukaan</a:t>
            </a:r>
            <a:r>
              <a:rPr lang="en-US" sz="3600" dirty="0"/>
              <a:t>. </a:t>
            </a:r>
          </a:p>
          <a:p>
            <a:r>
              <a:rPr lang="en-US" sz="3600" dirty="0" err="1"/>
              <a:t>Työskentely</a:t>
            </a:r>
            <a:r>
              <a:rPr lang="en-US" sz="3600" dirty="0"/>
              <a:t> on </a:t>
            </a:r>
            <a:r>
              <a:rPr lang="en-US" sz="3600" dirty="0" err="1"/>
              <a:t>yksilöllistä</a:t>
            </a:r>
            <a:r>
              <a:rPr lang="en-US" sz="3600" dirty="0"/>
              <a:t> ja </a:t>
            </a:r>
            <a:r>
              <a:rPr lang="en-US" sz="3600" dirty="0" err="1"/>
              <a:t>projektityyppistä</a:t>
            </a:r>
            <a:r>
              <a:rPr lang="en-US" sz="3600" dirty="0"/>
              <a:t>, </a:t>
            </a:r>
            <a:r>
              <a:rPr lang="en-US" sz="3600" dirty="0" err="1"/>
              <a:t>joten</a:t>
            </a:r>
            <a:r>
              <a:rPr lang="en-US" sz="3600" dirty="0"/>
              <a:t> </a:t>
            </a:r>
            <a:r>
              <a:rPr lang="en-US" sz="3600" dirty="0" err="1"/>
              <a:t>innokkuus</a:t>
            </a:r>
            <a:r>
              <a:rPr lang="en-US" sz="3600" dirty="0"/>
              <a:t> </a:t>
            </a:r>
            <a:r>
              <a:rPr lang="en-US" sz="3600" dirty="0" err="1"/>
              <a:t>ideoida</a:t>
            </a:r>
            <a:r>
              <a:rPr lang="en-US" sz="3600" dirty="0"/>
              <a:t> ja </a:t>
            </a:r>
            <a:r>
              <a:rPr lang="en-US" sz="3600" dirty="0" err="1"/>
              <a:t>vastuunkanto</a:t>
            </a:r>
            <a:r>
              <a:rPr lang="en-US" sz="3600" dirty="0"/>
              <a:t> </a:t>
            </a:r>
            <a:r>
              <a:rPr lang="en-US" sz="3600" dirty="0" err="1"/>
              <a:t>omasta</a:t>
            </a:r>
            <a:r>
              <a:rPr lang="en-US" sz="3600" dirty="0"/>
              <a:t> </a:t>
            </a:r>
            <a:r>
              <a:rPr lang="en-US" sz="3600" dirty="0" err="1"/>
              <a:t>työskentelystä</a:t>
            </a:r>
            <a:r>
              <a:rPr lang="en-US" sz="3600" dirty="0"/>
              <a:t> on </a:t>
            </a:r>
            <a:r>
              <a:rPr lang="en-US" sz="3600" dirty="0" err="1"/>
              <a:t>tärkeää</a:t>
            </a:r>
            <a:r>
              <a:rPr lang="en-US" sz="3600" dirty="0"/>
              <a:t>.</a:t>
            </a:r>
          </a:p>
          <a:p>
            <a:r>
              <a:rPr lang="en-US" sz="3600" dirty="0" err="1"/>
              <a:t>Ohjelmoinnissa</a:t>
            </a:r>
            <a:r>
              <a:rPr lang="en-US" sz="3600" dirty="0"/>
              <a:t> </a:t>
            </a:r>
            <a:r>
              <a:rPr lang="en-US" sz="3600" dirty="0" err="1"/>
              <a:t>käytämme</a:t>
            </a:r>
            <a:r>
              <a:rPr lang="en-US" sz="3600" dirty="0"/>
              <a:t> </a:t>
            </a:r>
            <a:r>
              <a:rPr lang="en-US" sz="3600" dirty="0" err="1"/>
              <a:t>pääasiassa</a:t>
            </a:r>
            <a:r>
              <a:rPr lang="en-US" sz="3600" dirty="0"/>
              <a:t> Scratch-</a:t>
            </a:r>
            <a:r>
              <a:rPr lang="en-US" sz="3600" dirty="0" err="1"/>
              <a:t>ohjelmointikieltä</a:t>
            </a:r>
            <a:r>
              <a:rPr lang="en-US" sz="3600" dirty="0"/>
              <a:t>.</a:t>
            </a:r>
          </a:p>
          <a:p>
            <a:r>
              <a:rPr lang="en-US" sz="3600" b="1" dirty="0" err="1"/>
              <a:t>Älä</a:t>
            </a:r>
            <a:r>
              <a:rPr lang="en-US" sz="3600" b="1" dirty="0"/>
              <a:t> </a:t>
            </a:r>
            <a:r>
              <a:rPr lang="en-US" sz="3600" b="1" dirty="0" err="1"/>
              <a:t>valitse</a:t>
            </a:r>
            <a:r>
              <a:rPr lang="en-US" sz="3600" b="1" dirty="0"/>
              <a:t> </a:t>
            </a:r>
            <a:r>
              <a:rPr lang="en-US" sz="3600" b="1" dirty="0" err="1"/>
              <a:t>kurssia</a:t>
            </a:r>
            <a:r>
              <a:rPr lang="en-US" sz="3600" b="1" dirty="0"/>
              <a:t>, </a:t>
            </a:r>
            <a:r>
              <a:rPr lang="en-US" sz="3600" b="1" dirty="0" err="1"/>
              <a:t>jos</a:t>
            </a:r>
            <a:r>
              <a:rPr lang="en-US" sz="3600" b="1" dirty="0"/>
              <a:t> </a:t>
            </a:r>
            <a:r>
              <a:rPr lang="en-US" sz="3600" b="1" dirty="0" err="1"/>
              <a:t>suoritit</a:t>
            </a:r>
            <a:r>
              <a:rPr lang="en-US" sz="3600" b="1" dirty="0"/>
              <a:t> </a:t>
            </a:r>
            <a:r>
              <a:rPr lang="en-US" sz="3600" b="1" dirty="0" err="1"/>
              <a:t>vastaavan</a:t>
            </a:r>
            <a:r>
              <a:rPr lang="en-US" sz="3600" b="1" dirty="0"/>
              <a:t> jo </a:t>
            </a:r>
            <a:r>
              <a:rPr lang="en-US" sz="3600" b="1" dirty="0" err="1"/>
              <a:t>kahdeksannella</a:t>
            </a:r>
            <a:r>
              <a:rPr lang="en-US" sz="3600" b="1" dirty="0"/>
              <a:t> </a:t>
            </a:r>
            <a:r>
              <a:rPr lang="en-US" sz="3600" b="1" dirty="0" err="1"/>
              <a:t>luokalla</a:t>
            </a:r>
            <a:r>
              <a:rPr lang="en-US" sz="3600" b="1" dirty="0"/>
              <a:t>.</a:t>
            </a:r>
          </a:p>
        </p:txBody>
      </p:sp>
      <p:sp>
        <p:nvSpPr>
          <p:cNvPr id="6" name="Date Placeholder 5">
            <a:extLst>
              <a:ext uri="{FF2B5EF4-FFF2-40B4-BE49-F238E27FC236}">
                <a16:creationId xmlns:a16="http://schemas.microsoft.com/office/drawing/2014/main" id="{ABFF6691-F286-D8CF-4E99-18797D9F0804}"/>
              </a:ext>
            </a:extLst>
          </p:cNvPr>
          <p:cNvSpPr>
            <a:spLocks noGrp="1"/>
          </p:cNvSpPr>
          <p:nvPr>
            <p:ph type="dt" sz="half" idx="10"/>
          </p:nvPr>
        </p:nvSpPr>
        <p:spPr/>
        <p:txBody>
          <a:bodyPr/>
          <a:lstStyle/>
          <a:p>
            <a:fld id="{F5D78AB0-1E3E-4BE6-905A-ACD381D1CF8B}" type="datetime1">
              <a:rPr lang="fi-FI" smtClean="0"/>
              <a:t>17.2.2025</a:t>
            </a:fld>
            <a:endParaRPr lang="fi-FI"/>
          </a:p>
        </p:txBody>
      </p:sp>
      <p:sp>
        <p:nvSpPr>
          <p:cNvPr id="7" name="Slide Number Placeholder 6">
            <a:extLst>
              <a:ext uri="{FF2B5EF4-FFF2-40B4-BE49-F238E27FC236}">
                <a16:creationId xmlns:a16="http://schemas.microsoft.com/office/drawing/2014/main" id="{C08649AC-A7E6-AF9D-F64C-10281D886744}"/>
              </a:ext>
            </a:extLst>
          </p:cNvPr>
          <p:cNvSpPr>
            <a:spLocks noGrp="1"/>
          </p:cNvSpPr>
          <p:nvPr>
            <p:ph type="sldNum" sz="quarter" idx="12"/>
          </p:nvPr>
        </p:nvSpPr>
        <p:spPr/>
        <p:txBody>
          <a:bodyPr/>
          <a:lstStyle/>
          <a:p>
            <a:fld id="{31160B98-140E-4345-B1A3-2A7247C42973}" type="slidenum">
              <a:rPr lang="fi-FI" smtClean="0"/>
              <a:t>29</a:t>
            </a:fld>
            <a:endParaRPr lang="fi-FI"/>
          </a:p>
        </p:txBody>
      </p:sp>
      <p:pic>
        <p:nvPicPr>
          <p:cNvPr id="9" name="Picture 8">
            <a:extLst>
              <a:ext uri="{FF2B5EF4-FFF2-40B4-BE49-F238E27FC236}">
                <a16:creationId xmlns:a16="http://schemas.microsoft.com/office/drawing/2014/main" id="{85FBAABC-6D72-49A3-9C98-3CB933D281C2}"/>
              </a:ext>
            </a:extLst>
          </p:cNvPr>
          <p:cNvPicPr>
            <a:picLocks noChangeAspect="1"/>
          </p:cNvPicPr>
          <p:nvPr/>
        </p:nvPicPr>
        <p:blipFill>
          <a:blip r:embed="rId2"/>
          <a:stretch>
            <a:fillRect/>
          </a:stretch>
        </p:blipFill>
        <p:spPr>
          <a:xfrm rot="300000">
            <a:off x="11739248" y="2884072"/>
            <a:ext cx="12479912" cy="8887309"/>
          </a:xfrm>
          <a:prstGeom prst="rect">
            <a:avLst/>
          </a:prstGeom>
        </p:spPr>
      </p:pic>
    </p:spTree>
    <p:extLst>
      <p:ext uri="{BB962C8B-B14F-4D97-AF65-F5344CB8AC3E}">
        <p14:creationId xmlns:p14="http://schemas.microsoft.com/office/powerpoint/2010/main" val="34803490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40000"/>
                <a:lumOff val="60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8100000" scaled="1"/>
          <a:tileRect/>
        </a:gradFill>
        <a:effectLst/>
      </p:bgPr>
    </p:bg>
    <p:spTree>
      <p:nvGrpSpPr>
        <p:cNvPr id="1" name=""/>
        <p:cNvGrpSpPr/>
        <p:nvPr/>
      </p:nvGrpSpPr>
      <p:grpSpPr>
        <a:xfrm>
          <a:off x="0" y="0"/>
          <a:ext cx="0" cy="0"/>
          <a:chOff x="0" y="0"/>
          <a:chExt cx="0" cy="0"/>
        </a:xfrm>
      </p:grpSpPr>
      <p:sp>
        <p:nvSpPr>
          <p:cNvPr id="6" name="Sisällön paikkamerkki 5"/>
          <p:cNvSpPr>
            <a:spLocks noGrp="1"/>
          </p:cNvSpPr>
          <p:nvPr>
            <p:ph sz="half" idx="2"/>
          </p:nvPr>
        </p:nvSpPr>
        <p:spPr>
          <a:xfrm>
            <a:off x="12343596" y="7537299"/>
            <a:ext cx="10380244" cy="5634849"/>
          </a:xfrm>
          <a:ln w="28575">
            <a:solidFill>
              <a:schemeClr val="tx1"/>
            </a:solidFill>
          </a:ln>
        </p:spPr>
        <p:txBody>
          <a:bodyPr vert="horz" lIns="359977" tIns="359977" rIns="359977" bIns="359977" rtlCol="0" anchor="t">
            <a:noAutofit/>
          </a:bodyPr>
          <a:lstStyle>
            <a:defPPr>
              <a:defRPr lang="fi-FI"/>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pPr indent="0">
              <a:buNone/>
            </a:pPr>
            <a:r>
              <a:rPr lang="fi-FI" sz="5400" b="1"/>
              <a:t>Valinnainen aine</a:t>
            </a:r>
            <a:r>
              <a:rPr lang="fi-FI" sz="5400"/>
              <a:t> 1vvt (x-etuliite Wilman työjärjestyksessä)</a:t>
            </a:r>
            <a:br>
              <a:rPr lang="fi-FI" sz="5400"/>
            </a:br>
            <a:br>
              <a:rPr lang="fi-FI" sz="5400"/>
            </a:br>
            <a:r>
              <a:rPr lang="fi-FI" sz="4400"/>
              <a:t>Arvioidaan hyväksytty/hylätty</a:t>
            </a:r>
            <a:endParaRPr lang="fi-FI" sz="4400">
              <a:cs typeface="Calibri"/>
            </a:endParaRPr>
          </a:p>
          <a:p>
            <a:pPr marL="0" indent="0">
              <a:lnSpc>
                <a:spcPct val="100000"/>
              </a:lnSpc>
              <a:spcBef>
                <a:spcPts val="0"/>
              </a:spcBef>
              <a:buNone/>
            </a:pPr>
            <a:r>
              <a:rPr lang="fi-FI" sz="4400"/>
              <a:t>- Oma rivi todistuksessa</a:t>
            </a:r>
            <a:br>
              <a:rPr lang="fi-FI" sz="4400"/>
            </a:br>
            <a:r>
              <a:rPr lang="fi-FI" sz="4400"/>
              <a:t>- Voi korottaa yhteisen aineen arvosanaa</a:t>
            </a:r>
            <a:endParaRPr lang="fi-FI" sz="4400">
              <a:cs typeface="Calibri"/>
            </a:endParaRPr>
          </a:p>
        </p:txBody>
      </p:sp>
      <p:sp>
        <p:nvSpPr>
          <p:cNvPr id="7" name="Sisällön paikkamerkki 4"/>
          <p:cNvSpPr txBox="1">
            <a:spLocks/>
          </p:cNvSpPr>
          <p:nvPr/>
        </p:nvSpPr>
        <p:spPr>
          <a:xfrm>
            <a:off x="1676289" y="2207746"/>
            <a:ext cx="10362525" cy="5097418"/>
          </a:xfrm>
          <a:prstGeom prst="rect">
            <a:avLst/>
          </a:prstGeom>
          <a:noFill/>
          <a:ln w="2857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vert="horz" lIns="359977" tIns="359977" rIns="359977" bIns="359977" rtlCol="0" anchor="t">
            <a:normAutofit/>
          </a:bodyPr>
          <a:lstStyle>
            <a:defPPr>
              <a:defRPr lang="fi-FI"/>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r>
              <a:rPr lang="fi-FI" sz="5400" b="1"/>
              <a:t>Taide- ja taitoaine</a:t>
            </a:r>
            <a:r>
              <a:rPr lang="fi-FI" sz="5400"/>
              <a:t> 2vvt (</a:t>
            </a:r>
            <a:r>
              <a:rPr lang="fi-FI" sz="5400" err="1"/>
              <a:t>tt</a:t>
            </a:r>
            <a:r>
              <a:rPr lang="fi-FI" sz="5400"/>
              <a:t>-etuliite Wilman työjärjestyksessä)</a:t>
            </a:r>
            <a:endParaRPr lang="fi-FI" sz="4800">
              <a:cs typeface="Calibri"/>
            </a:endParaRPr>
          </a:p>
          <a:p>
            <a:br>
              <a:rPr lang="fi-FI" sz="4800"/>
            </a:br>
            <a:r>
              <a:rPr lang="fi-FI" sz="4400"/>
              <a:t>Arvioidaan osana yhteisen aineen (esim. kuvataide) arvosanaa.</a:t>
            </a:r>
            <a:endParaRPr lang="fi-FI" sz="4400">
              <a:cs typeface="Calibri"/>
            </a:endParaRPr>
          </a:p>
        </p:txBody>
      </p:sp>
      <p:sp>
        <p:nvSpPr>
          <p:cNvPr id="8" name="Sisällön paikkamerkki 5"/>
          <p:cNvSpPr txBox="1">
            <a:spLocks/>
          </p:cNvSpPr>
          <p:nvPr/>
        </p:nvSpPr>
        <p:spPr>
          <a:xfrm>
            <a:off x="1676291" y="7546106"/>
            <a:ext cx="10362525" cy="5632782"/>
          </a:xfrm>
          <a:prstGeom prst="rect">
            <a:avLst/>
          </a:prstGeom>
          <a:ln w="28575">
            <a:solidFill>
              <a:schemeClr val="tx1"/>
            </a:solidFill>
          </a:ln>
        </p:spPr>
        <p:txBody>
          <a:bodyPr vert="horz" lIns="359977" tIns="359977" rIns="359977" bIns="359977" rtlCol="0" anchor="t">
            <a:normAutofit/>
          </a:bodyPr>
          <a:lstStyle>
            <a:defPPr>
              <a:defRPr lang="fi-FI"/>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pPr>
              <a:buFont typeface="Arial" panose="020B0604020202020204" pitchFamily="34" charset="0"/>
            </a:pPr>
            <a:r>
              <a:rPr lang="fi-FI" sz="5400" b="1"/>
              <a:t>Valinnainen aine </a:t>
            </a:r>
            <a:r>
              <a:rPr lang="fi-FI" sz="5400"/>
              <a:t>2vvt (v-etuliite Wilman työjärjestyksessä)</a:t>
            </a:r>
            <a:br>
              <a:rPr lang="fi-FI" sz="5400"/>
            </a:br>
            <a:br>
              <a:rPr lang="fi-FI" sz="5400"/>
            </a:br>
            <a:r>
              <a:rPr lang="fi-FI" sz="4400"/>
              <a:t>Arvioidaan erillisellä numerolla</a:t>
            </a:r>
            <a:br>
              <a:rPr lang="fi-FI" sz="4400"/>
            </a:br>
            <a:r>
              <a:rPr lang="fi-FI" sz="4400"/>
              <a:t>- Oma rivi todistuksessa</a:t>
            </a:r>
            <a:endParaRPr lang="fi-FI" sz="4400">
              <a:cs typeface="Calibri"/>
            </a:endParaRPr>
          </a:p>
        </p:txBody>
      </p:sp>
      <p:sp>
        <p:nvSpPr>
          <p:cNvPr id="2" name="Otsikko 3">
            <a:extLst>
              <a:ext uri="{FF2B5EF4-FFF2-40B4-BE49-F238E27FC236}">
                <a16:creationId xmlns:a16="http://schemas.microsoft.com/office/drawing/2014/main" id="{718DDC28-CDA6-4794-826C-CEDEE1572683}"/>
              </a:ext>
            </a:extLst>
          </p:cNvPr>
          <p:cNvSpPr txBox="1">
            <a:spLocks/>
          </p:cNvSpPr>
          <p:nvPr/>
        </p:nvSpPr>
        <p:spPr>
          <a:xfrm>
            <a:off x="1679832" y="528122"/>
            <a:ext cx="21029831" cy="1369395"/>
          </a:xfrm>
          <a:prstGeom prst="rect">
            <a:avLst/>
          </a:prstGeom>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vert="horz" lIns="182868" tIns="91434" rIns="182868" bIns="91434" rtlCol="0" anchor="ctr">
            <a:normAutofit fontScale="97500"/>
          </a:bodyPr>
          <a:lstStyle>
            <a:defPPr>
              <a:defRPr lang="fi-FI"/>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pPr algn="ctr"/>
            <a:r>
              <a:rPr lang="fi-FI" sz="7200" b="1"/>
              <a:t>Valinnaisaineiden arviointi</a:t>
            </a:r>
          </a:p>
        </p:txBody>
      </p:sp>
    </p:spTree>
    <p:extLst>
      <p:ext uri="{BB962C8B-B14F-4D97-AF65-F5344CB8AC3E}">
        <p14:creationId xmlns:p14="http://schemas.microsoft.com/office/powerpoint/2010/main" val="9412142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DABDA3-B2E7-A4CF-F36F-268528F7EEDE}"/>
              </a:ext>
            </a:extLst>
          </p:cNvPr>
          <p:cNvSpPr>
            <a:spLocks noGrp="1"/>
          </p:cNvSpPr>
          <p:nvPr>
            <p:ph type="ctrTitle"/>
          </p:nvPr>
        </p:nvSpPr>
        <p:spPr>
          <a:xfrm>
            <a:off x="3472010" y="4766862"/>
            <a:ext cx="16200000" cy="3780000"/>
          </a:xfrm>
        </p:spPr>
        <p:txBody>
          <a:bodyPr/>
          <a:lstStyle/>
          <a:p>
            <a:r>
              <a:rPr lang="fi-FI"/>
              <a:t>Hyviä valintahetkiä!</a:t>
            </a:r>
          </a:p>
        </p:txBody>
      </p:sp>
      <p:sp>
        <p:nvSpPr>
          <p:cNvPr id="4" name="Päivämäärän paikkamerkki 3">
            <a:extLst>
              <a:ext uri="{FF2B5EF4-FFF2-40B4-BE49-F238E27FC236}">
                <a16:creationId xmlns:a16="http://schemas.microsoft.com/office/drawing/2014/main" id="{94F3C6E8-F7D6-09C9-346D-42121031A129}"/>
              </a:ext>
            </a:extLst>
          </p:cNvPr>
          <p:cNvSpPr>
            <a:spLocks noGrp="1"/>
          </p:cNvSpPr>
          <p:nvPr>
            <p:ph type="dt" sz="half" idx="10"/>
          </p:nvPr>
        </p:nvSpPr>
        <p:spPr/>
        <p:txBody>
          <a:bodyPr/>
          <a:lstStyle/>
          <a:p>
            <a:fld id="{9E63DAEA-24F3-4152-AF66-B3C160A32A45}" type="datetime1">
              <a:rPr lang="fi-FI" smtClean="0"/>
              <a:t>17.2.2025</a:t>
            </a:fld>
            <a:endParaRPr lang="fi-FI"/>
          </a:p>
        </p:txBody>
      </p:sp>
      <p:sp>
        <p:nvSpPr>
          <p:cNvPr id="6" name="Dian numeron paikkamerkki 5">
            <a:extLst>
              <a:ext uri="{FF2B5EF4-FFF2-40B4-BE49-F238E27FC236}">
                <a16:creationId xmlns:a16="http://schemas.microsoft.com/office/drawing/2014/main" id="{06E4BF54-0E1A-ECFE-D052-87BF122BB7AE}"/>
              </a:ext>
            </a:extLst>
          </p:cNvPr>
          <p:cNvSpPr>
            <a:spLocks noGrp="1"/>
          </p:cNvSpPr>
          <p:nvPr>
            <p:ph type="sldNum" sz="quarter" idx="12"/>
          </p:nvPr>
        </p:nvSpPr>
        <p:spPr/>
        <p:txBody>
          <a:bodyPr/>
          <a:lstStyle/>
          <a:p>
            <a:fld id="{31160B98-140E-4345-B1A3-2A7247C42973}" type="slidenum">
              <a:rPr lang="fi-FI" smtClean="0"/>
              <a:pPr/>
              <a:t>30</a:t>
            </a:fld>
            <a:endParaRPr lang="fi-FI"/>
          </a:p>
        </p:txBody>
      </p:sp>
    </p:spTree>
    <p:extLst>
      <p:ext uri="{BB962C8B-B14F-4D97-AF65-F5344CB8AC3E}">
        <p14:creationId xmlns:p14="http://schemas.microsoft.com/office/powerpoint/2010/main" val="34696769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ED422A0-3804-E9E6-0CD2-89047CCAAA96}"/>
              </a:ext>
            </a:extLst>
          </p:cNvPr>
          <p:cNvSpPr>
            <a:spLocks noGrp="1"/>
          </p:cNvSpPr>
          <p:nvPr>
            <p:ph type="title"/>
          </p:nvPr>
        </p:nvSpPr>
        <p:spPr/>
        <p:txBody>
          <a:bodyPr/>
          <a:lstStyle/>
          <a:p>
            <a:r>
              <a:rPr lang="fi-FI"/>
              <a:t>TAIDE- JA TAITOAINEIDEN VALINNAISET  (TT)</a:t>
            </a:r>
          </a:p>
        </p:txBody>
      </p:sp>
      <p:sp>
        <p:nvSpPr>
          <p:cNvPr id="3" name="Sisällön paikkamerkki 2">
            <a:extLst>
              <a:ext uri="{FF2B5EF4-FFF2-40B4-BE49-F238E27FC236}">
                <a16:creationId xmlns:a16="http://schemas.microsoft.com/office/drawing/2014/main" id="{6D63D450-E6CD-388B-5316-97785A44B6AB}"/>
              </a:ext>
            </a:extLst>
          </p:cNvPr>
          <p:cNvSpPr>
            <a:spLocks noGrp="1"/>
          </p:cNvSpPr>
          <p:nvPr>
            <p:ph idx="1"/>
          </p:nvPr>
        </p:nvSpPr>
        <p:spPr>
          <a:xfrm>
            <a:off x="1255484" y="2624327"/>
            <a:ext cx="21227999" cy="9805852"/>
          </a:xfrm>
        </p:spPr>
        <p:txBody>
          <a:bodyPr vert="horz" lIns="0" tIns="0" rIns="0" bIns="0" rtlCol="0" anchor="t">
            <a:noAutofit/>
          </a:bodyPr>
          <a:lstStyle/>
          <a:p>
            <a:pPr marL="0" indent="0">
              <a:buNone/>
            </a:pPr>
            <a:r>
              <a:rPr lang="fi-FI" sz="4000" b="1" dirty="0"/>
              <a:t>9. luokalle valitaan yksi seuraavista</a:t>
            </a:r>
          </a:p>
          <a:p>
            <a:pPr marL="0" indent="0">
              <a:buNone/>
            </a:pPr>
            <a:endParaRPr lang="fi-FI" sz="4000" b="1"/>
          </a:p>
          <a:p>
            <a:r>
              <a:rPr lang="fi-FI" sz="3600" dirty="0"/>
              <a:t>Kotitalous</a:t>
            </a:r>
          </a:p>
          <a:p>
            <a:r>
              <a:rPr lang="fi-FI" sz="3600" dirty="0"/>
              <a:t>Liikunta tytöille</a:t>
            </a:r>
          </a:p>
          <a:p>
            <a:r>
              <a:rPr lang="fi-FI" sz="3600" dirty="0"/>
              <a:t>Liikunta pojille</a:t>
            </a:r>
          </a:p>
          <a:p>
            <a:r>
              <a:rPr lang="fi-FI" sz="3600" dirty="0">
                <a:latin typeface="Franklin Gothic Book"/>
                <a:cs typeface="Arial"/>
              </a:rPr>
              <a:t>Tekninen käsityö</a:t>
            </a:r>
          </a:p>
          <a:p>
            <a:r>
              <a:rPr lang="fi-FI" sz="3600" dirty="0">
                <a:latin typeface="Franklin Gothic Book"/>
                <a:cs typeface="Arial"/>
              </a:rPr>
              <a:t>Tekstiilityö</a:t>
            </a:r>
          </a:p>
          <a:p>
            <a:r>
              <a:rPr lang="fi-FI" sz="3600" dirty="0">
                <a:cs typeface="Arial"/>
              </a:rPr>
              <a:t>Kuvataide</a:t>
            </a:r>
          </a:p>
          <a:p>
            <a:r>
              <a:rPr lang="fi-FI" sz="3600" dirty="0">
                <a:cs typeface="Arial"/>
              </a:rPr>
              <a:t>Musiikki</a:t>
            </a:r>
          </a:p>
          <a:p>
            <a:pPr marL="0" indent="0">
              <a:buNone/>
            </a:pPr>
            <a:endParaRPr lang="fi-FI">
              <a:solidFill>
                <a:srgbClr val="FF0000"/>
              </a:solidFill>
            </a:endParaRPr>
          </a:p>
          <a:p>
            <a:endParaRPr lang="fi-FI">
              <a:solidFill>
                <a:srgbClr val="FF0000"/>
              </a:solidFill>
            </a:endParaRPr>
          </a:p>
          <a:p>
            <a:endParaRPr lang="fi-FI">
              <a:solidFill>
                <a:srgbClr val="FF0000"/>
              </a:solidFill>
            </a:endParaRPr>
          </a:p>
          <a:p>
            <a:endParaRPr lang="fi-FI">
              <a:solidFill>
                <a:srgbClr val="FF0000"/>
              </a:solidFill>
            </a:endParaRPr>
          </a:p>
          <a:p>
            <a:endParaRPr lang="fi-FI">
              <a:solidFill>
                <a:srgbClr val="FF0000"/>
              </a:solidFill>
            </a:endParaRPr>
          </a:p>
          <a:p>
            <a:endParaRPr lang="fi-FI">
              <a:solidFill>
                <a:srgbClr val="FF0000"/>
              </a:solidFill>
            </a:endParaRPr>
          </a:p>
          <a:p>
            <a:r>
              <a:rPr lang="fi-FI" dirty="0">
                <a:solidFill>
                  <a:srgbClr val="FF0000"/>
                </a:solidFill>
              </a:rPr>
              <a:t>  </a:t>
            </a:r>
          </a:p>
          <a:p>
            <a:endParaRPr lang="fi-FI">
              <a:solidFill>
                <a:srgbClr val="FF0000"/>
              </a:solidFill>
            </a:endParaRPr>
          </a:p>
          <a:p>
            <a:endParaRPr lang="fi-FI">
              <a:solidFill>
                <a:srgbClr val="FF0000"/>
              </a:solidFill>
            </a:endParaRPr>
          </a:p>
          <a:p>
            <a:endParaRPr lang="fi-FI">
              <a:solidFill>
                <a:srgbClr val="FF0000"/>
              </a:solidFill>
            </a:endParaRPr>
          </a:p>
          <a:p>
            <a:endParaRPr lang="fi-FI">
              <a:solidFill>
                <a:srgbClr val="FF0000"/>
              </a:solidFill>
            </a:endParaRPr>
          </a:p>
        </p:txBody>
      </p:sp>
      <p:sp>
        <p:nvSpPr>
          <p:cNvPr id="4" name="Päivämäärän paikkamerkki 3">
            <a:extLst>
              <a:ext uri="{FF2B5EF4-FFF2-40B4-BE49-F238E27FC236}">
                <a16:creationId xmlns:a16="http://schemas.microsoft.com/office/drawing/2014/main" id="{CD4CE25E-9892-26A3-DDC9-32B01FF0D3B0}"/>
              </a:ext>
            </a:extLst>
          </p:cNvPr>
          <p:cNvSpPr>
            <a:spLocks noGrp="1"/>
          </p:cNvSpPr>
          <p:nvPr>
            <p:ph type="dt" sz="half" idx="10"/>
          </p:nvPr>
        </p:nvSpPr>
        <p:spPr/>
        <p:txBody>
          <a:bodyPr/>
          <a:lstStyle/>
          <a:p>
            <a:fld id="{71DDE8AD-EF68-481F-84C8-18849E59C28A}" type="datetime1">
              <a:rPr lang="fi-FI" smtClean="0"/>
              <a:t>17.2.2025</a:t>
            </a:fld>
            <a:endParaRPr lang="fi-FI"/>
          </a:p>
        </p:txBody>
      </p:sp>
      <p:sp>
        <p:nvSpPr>
          <p:cNvPr id="6" name="Dian numeron paikkamerkki 5">
            <a:extLst>
              <a:ext uri="{FF2B5EF4-FFF2-40B4-BE49-F238E27FC236}">
                <a16:creationId xmlns:a16="http://schemas.microsoft.com/office/drawing/2014/main" id="{492E57C9-3CF2-07C3-CA21-609B7A36B273}"/>
              </a:ext>
            </a:extLst>
          </p:cNvPr>
          <p:cNvSpPr>
            <a:spLocks noGrp="1"/>
          </p:cNvSpPr>
          <p:nvPr>
            <p:ph type="sldNum" sz="quarter" idx="12"/>
          </p:nvPr>
        </p:nvSpPr>
        <p:spPr/>
        <p:txBody>
          <a:bodyPr/>
          <a:lstStyle/>
          <a:p>
            <a:fld id="{31160B98-140E-4345-B1A3-2A7247C42973}" type="slidenum">
              <a:rPr lang="fi-FI" smtClean="0"/>
              <a:t>4</a:t>
            </a:fld>
            <a:endParaRPr lang="fi-FI"/>
          </a:p>
        </p:txBody>
      </p:sp>
    </p:spTree>
    <p:extLst>
      <p:ext uri="{BB962C8B-B14F-4D97-AF65-F5344CB8AC3E}">
        <p14:creationId xmlns:p14="http://schemas.microsoft.com/office/powerpoint/2010/main" val="3538964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780DE38-E1B2-63E6-81C3-33B1F27E3E8D}"/>
              </a:ext>
            </a:extLst>
          </p:cNvPr>
          <p:cNvSpPr>
            <a:spLocks noGrp="1"/>
          </p:cNvSpPr>
          <p:nvPr>
            <p:ph type="title"/>
          </p:nvPr>
        </p:nvSpPr>
        <p:spPr/>
        <p:txBody>
          <a:bodyPr/>
          <a:lstStyle/>
          <a:p>
            <a:pPr marR="0" lvl="0" algn="l" defTabSz="914400" rtl="0" eaLnBrk="1" fontAlgn="auto" latinLnBrk="0" hangingPunct="1">
              <a:lnSpc>
                <a:spcPct val="100000"/>
              </a:lnSpc>
              <a:spcBef>
                <a:spcPts val="1700"/>
              </a:spcBef>
              <a:spcAft>
                <a:spcPts val="0"/>
              </a:spcAft>
              <a:buClrTx/>
              <a:buSzTx/>
              <a:tabLst/>
              <a:defRPr/>
            </a:pPr>
            <a:r>
              <a:rPr lang="fi-FI"/>
              <a:t>VALINNAISET OPPIAINEET (V)</a:t>
            </a:r>
            <a:br>
              <a:rPr lang="fi-FI"/>
            </a:br>
            <a:br>
              <a:rPr lang="fi-FI"/>
            </a:br>
            <a:br>
              <a:rPr kumimoji="0" lang="fi-FI" sz="3500" b="0" i="0" u="none" strike="noStrike" kern="1200" cap="none" spc="0" normalizeH="0" baseline="0" noProof="0">
                <a:ln>
                  <a:noFill/>
                </a:ln>
                <a:solidFill>
                  <a:prstClr val="black"/>
                </a:solidFill>
                <a:effectLst/>
                <a:uLnTx/>
                <a:uFillTx/>
                <a:latin typeface="Franklin Gothic Book"/>
                <a:ea typeface="+mn-ea"/>
                <a:cs typeface="+mn-cs"/>
              </a:rPr>
            </a:br>
            <a:br>
              <a:rPr kumimoji="0" lang="fi-FI" sz="3500" b="0" i="0" u="none" strike="noStrike" kern="1200" cap="none" spc="0" normalizeH="0" baseline="0" noProof="0">
                <a:ln>
                  <a:noFill/>
                </a:ln>
                <a:solidFill>
                  <a:prstClr val="black"/>
                </a:solidFill>
                <a:effectLst/>
                <a:uLnTx/>
                <a:uFillTx/>
                <a:latin typeface="Franklin Gothic Book"/>
                <a:ea typeface="+mn-ea"/>
                <a:cs typeface="+mn-cs"/>
              </a:rPr>
            </a:br>
            <a:br>
              <a:rPr kumimoji="0" lang="fi-FI" sz="3500" b="0" i="0" u="none" strike="noStrike" kern="1200" cap="none" spc="0" normalizeH="0" baseline="0" noProof="0">
                <a:ln>
                  <a:noFill/>
                </a:ln>
                <a:solidFill>
                  <a:srgbClr val="FF0000"/>
                </a:solidFill>
                <a:effectLst/>
                <a:uLnTx/>
                <a:uFillTx/>
                <a:latin typeface="Franklin Gothic Book"/>
                <a:ea typeface="+mn-ea"/>
                <a:cs typeface="+mn-cs"/>
              </a:rPr>
            </a:br>
            <a:br>
              <a:rPr kumimoji="0" lang="fi-FI" sz="3500" b="0" i="0" u="none" strike="noStrike" kern="1200" cap="none" spc="0" normalizeH="0" baseline="0" noProof="0">
                <a:ln>
                  <a:noFill/>
                </a:ln>
                <a:solidFill>
                  <a:srgbClr val="FF0000"/>
                </a:solidFill>
                <a:effectLst/>
                <a:uLnTx/>
                <a:uFillTx/>
                <a:latin typeface="Franklin Gothic Book"/>
                <a:ea typeface="+mn-ea"/>
                <a:cs typeface="+mn-cs"/>
              </a:rPr>
            </a:br>
            <a:r>
              <a:rPr kumimoji="0" lang="fi-FI" sz="3500" b="0" i="0" u="none" strike="noStrike" kern="1200" cap="none" spc="0" normalizeH="0" baseline="0" noProof="0">
                <a:ln>
                  <a:noFill/>
                </a:ln>
                <a:solidFill>
                  <a:srgbClr val="FF0000"/>
                </a:solidFill>
                <a:effectLst/>
                <a:uLnTx/>
                <a:uFillTx/>
                <a:latin typeface="Franklin Gothic Book"/>
                <a:ea typeface="+mn-ea"/>
                <a:cs typeface="+mn-cs"/>
              </a:rPr>
              <a:t> </a:t>
            </a:r>
            <a:br>
              <a:rPr kumimoji="0" lang="fi-FI" sz="3500" b="0" i="0" u="none" strike="noStrike" kern="1200" cap="none" spc="0" normalizeH="0" baseline="0" noProof="0">
                <a:ln>
                  <a:noFill/>
                </a:ln>
                <a:solidFill>
                  <a:srgbClr val="FF0000"/>
                </a:solidFill>
                <a:effectLst/>
                <a:uLnTx/>
                <a:uFillTx/>
                <a:latin typeface="Franklin Gothic Book"/>
                <a:ea typeface="+mn-ea"/>
                <a:cs typeface="+mn-cs"/>
              </a:rPr>
            </a:br>
            <a:br>
              <a:rPr kumimoji="0" lang="fi-FI" sz="3500" b="0" i="0" u="none" strike="noStrike" kern="1200" cap="none" spc="0" normalizeH="0" baseline="0" noProof="0">
                <a:ln>
                  <a:noFill/>
                </a:ln>
                <a:solidFill>
                  <a:srgbClr val="FF0000"/>
                </a:solidFill>
                <a:effectLst/>
                <a:uLnTx/>
                <a:uFillTx/>
                <a:latin typeface="Franklin Gothic Book"/>
                <a:ea typeface="+mn-ea"/>
                <a:cs typeface="+mn-cs"/>
              </a:rPr>
            </a:br>
            <a:r>
              <a:rPr kumimoji="0" lang="fi-FI" sz="3500" b="0" i="0" u="none" strike="noStrike" kern="1200" cap="none" spc="0" normalizeH="0" baseline="0" noProof="0">
                <a:ln>
                  <a:noFill/>
                </a:ln>
                <a:solidFill>
                  <a:srgbClr val="FF0000"/>
                </a:solidFill>
                <a:effectLst/>
                <a:uLnTx/>
                <a:uFillTx/>
                <a:latin typeface="Franklin Gothic Book"/>
                <a:ea typeface="+mn-ea"/>
                <a:cs typeface="+mn-cs"/>
              </a:rPr>
              <a:t> </a:t>
            </a:r>
            <a:br>
              <a:rPr kumimoji="0" lang="fi-FI" sz="3500" b="0" i="0" u="none" strike="noStrike" kern="1200" cap="none" spc="0" normalizeH="0" baseline="0" noProof="0">
                <a:ln>
                  <a:noFill/>
                </a:ln>
                <a:solidFill>
                  <a:srgbClr val="FF0000"/>
                </a:solidFill>
                <a:effectLst/>
                <a:uLnTx/>
                <a:uFillTx/>
                <a:latin typeface="Franklin Gothic Book"/>
                <a:ea typeface="+mn-ea"/>
                <a:cs typeface="+mn-cs"/>
              </a:rPr>
            </a:br>
            <a:r>
              <a:rPr kumimoji="0" lang="fi-FI" sz="3500" b="0" i="0" u="none" strike="noStrike" kern="1200" cap="none" spc="0" normalizeH="0" baseline="0" noProof="0">
                <a:ln>
                  <a:noFill/>
                </a:ln>
                <a:solidFill>
                  <a:srgbClr val="FF0000"/>
                </a:solidFill>
                <a:effectLst/>
                <a:uLnTx/>
                <a:uFillTx/>
                <a:latin typeface="Franklin Gothic Book"/>
                <a:ea typeface="+mn-ea"/>
                <a:cs typeface="+mn-cs"/>
              </a:rPr>
              <a:t> </a:t>
            </a:r>
            <a:br>
              <a:rPr kumimoji="0" lang="fi-FI" sz="3500" b="0" i="0" u="none" strike="noStrike" kern="1200" cap="none" spc="0" normalizeH="0" baseline="0" noProof="0">
                <a:ln>
                  <a:noFill/>
                </a:ln>
                <a:solidFill>
                  <a:srgbClr val="FF0000"/>
                </a:solidFill>
                <a:effectLst/>
                <a:uLnTx/>
                <a:uFillTx/>
                <a:latin typeface="Franklin Gothic Book"/>
                <a:ea typeface="+mn-ea"/>
                <a:cs typeface="+mn-cs"/>
              </a:rPr>
            </a:br>
            <a:r>
              <a:rPr kumimoji="0" lang="fi-FI" sz="3500" b="0" i="0" u="none" strike="noStrike" kern="1200" cap="none" spc="0" normalizeH="0" baseline="0" noProof="0">
                <a:ln>
                  <a:noFill/>
                </a:ln>
                <a:solidFill>
                  <a:srgbClr val="FF0000"/>
                </a:solidFill>
                <a:effectLst/>
                <a:uLnTx/>
                <a:uFillTx/>
                <a:latin typeface="Franklin Gothic Book"/>
                <a:ea typeface="+mn-ea"/>
                <a:cs typeface="+mn-cs"/>
              </a:rPr>
              <a:t> </a:t>
            </a:r>
            <a:br>
              <a:rPr kumimoji="0" lang="fi-FI" sz="3500" b="0" i="0" u="none" strike="noStrike" kern="1200" cap="none" spc="0" normalizeH="0" baseline="0" noProof="0">
                <a:ln>
                  <a:noFill/>
                </a:ln>
                <a:solidFill>
                  <a:srgbClr val="FF0000"/>
                </a:solidFill>
                <a:effectLst/>
                <a:uLnTx/>
                <a:uFillTx/>
                <a:latin typeface="Franklin Gothic Book"/>
                <a:ea typeface="+mn-ea"/>
                <a:cs typeface="+mn-cs"/>
              </a:rPr>
            </a:br>
            <a:r>
              <a:rPr kumimoji="0" lang="fi-FI" sz="3500" b="0" i="0" u="none" strike="noStrike" kern="1200" cap="none" spc="0" normalizeH="0" baseline="0" noProof="0">
                <a:ln>
                  <a:noFill/>
                </a:ln>
                <a:solidFill>
                  <a:srgbClr val="FF0000"/>
                </a:solidFill>
                <a:effectLst/>
                <a:uLnTx/>
                <a:uFillTx/>
                <a:latin typeface="Franklin Gothic Book"/>
                <a:ea typeface="+mn-ea"/>
                <a:cs typeface="+mn-cs"/>
              </a:rPr>
              <a:t> </a:t>
            </a:r>
            <a:br>
              <a:rPr kumimoji="0" lang="fi-FI" sz="3500" b="0" i="0" u="none" strike="noStrike" kern="1200" cap="none" spc="0" normalizeH="0" baseline="0" noProof="0">
                <a:ln>
                  <a:noFill/>
                </a:ln>
                <a:solidFill>
                  <a:srgbClr val="FF0000"/>
                </a:solidFill>
                <a:effectLst/>
                <a:uLnTx/>
                <a:uFillTx/>
                <a:latin typeface="Franklin Gothic Book"/>
                <a:ea typeface="+mn-ea"/>
                <a:cs typeface="+mn-cs"/>
              </a:rPr>
            </a:br>
            <a:r>
              <a:rPr kumimoji="0" lang="fi-FI" sz="3500" b="0" i="0" u="none" strike="noStrike" kern="1200" cap="none" spc="0" normalizeH="0" baseline="0" noProof="0">
                <a:ln>
                  <a:noFill/>
                </a:ln>
                <a:solidFill>
                  <a:srgbClr val="FF0000"/>
                </a:solidFill>
                <a:effectLst/>
                <a:uLnTx/>
                <a:uFillTx/>
                <a:latin typeface="Franklin Gothic Book"/>
                <a:ea typeface="+mn-ea"/>
                <a:cs typeface="+mn-cs"/>
              </a:rPr>
              <a:t> </a:t>
            </a:r>
            <a:br>
              <a:rPr kumimoji="0" lang="fi-FI" sz="3500" b="0" i="0" u="none" strike="noStrike" kern="1200" cap="none" spc="0" normalizeH="0" baseline="0" noProof="0">
                <a:ln>
                  <a:noFill/>
                </a:ln>
                <a:solidFill>
                  <a:srgbClr val="FF0000"/>
                </a:solidFill>
                <a:effectLst/>
                <a:uLnTx/>
                <a:uFillTx/>
                <a:latin typeface="Franklin Gothic Book"/>
                <a:ea typeface="+mn-ea"/>
                <a:cs typeface="+mn-cs"/>
              </a:rPr>
            </a:br>
            <a:r>
              <a:rPr kumimoji="0" lang="fi-FI" sz="3500" b="0" i="0" u="none" strike="noStrike" kern="1200" cap="none" spc="0" normalizeH="0" baseline="0" noProof="0">
                <a:ln>
                  <a:noFill/>
                </a:ln>
                <a:solidFill>
                  <a:srgbClr val="FF0000"/>
                </a:solidFill>
                <a:effectLst/>
                <a:uLnTx/>
                <a:uFillTx/>
                <a:latin typeface="Franklin Gothic Book"/>
                <a:ea typeface="+mn-ea"/>
                <a:cs typeface="+mn-cs"/>
              </a:rPr>
              <a:t> </a:t>
            </a:r>
            <a:r>
              <a:rPr kumimoji="0" lang="fi-FI" sz="3500" b="0" i="0" u="none" strike="noStrike" kern="1200" cap="none" spc="0" normalizeH="0" baseline="0" noProof="0">
                <a:ln>
                  <a:noFill/>
                </a:ln>
                <a:solidFill>
                  <a:prstClr val="black"/>
                </a:solidFill>
                <a:effectLst/>
                <a:uLnTx/>
                <a:uFillTx/>
                <a:latin typeface="Franklin Gothic Book"/>
                <a:ea typeface="+mn-ea"/>
                <a:cs typeface="+mn-cs"/>
              </a:rPr>
              <a:t> </a:t>
            </a:r>
            <a:br>
              <a:rPr kumimoji="0" lang="fi-FI" sz="3500" b="0" i="0" u="none" strike="noStrike" kern="1200" cap="none" spc="0" normalizeH="0" baseline="0" noProof="0">
                <a:ln>
                  <a:noFill/>
                </a:ln>
                <a:solidFill>
                  <a:prstClr val="black"/>
                </a:solidFill>
                <a:effectLst/>
                <a:uLnTx/>
                <a:uFillTx/>
                <a:latin typeface="Franklin Gothic Book"/>
                <a:ea typeface="+mn-ea"/>
                <a:cs typeface="+mn-cs"/>
              </a:rPr>
            </a:br>
            <a:endParaRPr lang="fi-FI"/>
          </a:p>
        </p:txBody>
      </p:sp>
      <p:sp>
        <p:nvSpPr>
          <p:cNvPr id="4" name="Päivämäärän paikkamerkki 3">
            <a:extLst>
              <a:ext uri="{FF2B5EF4-FFF2-40B4-BE49-F238E27FC236}">
                <a16:creationId xmlns:a16="http://schemas.microsoft.com/office/drawing/2014/main" id="{06DCD6F0-0611-76CF-601F-D9CCEC3BFFED}"/>
              </a:ext>
            </a:extLst>
          </p:cNvPr>
          <p:cNvSpPr>
            <a:spLocks noGrp="1"/>
          </p:cNvSpPr>
          <p:nvPr>
            <p:ph type="dt" sz="half" idx="10"/>
          </p:nvPr>
        </p:nvSpPr>
        <p:spPr/>
        <p:txBody>
          <a:bodyPr/>
          <a:lstStyle/>
          <a:p>
            <a:fld id="{0E9DFFA2-C3F6-4F20-8D4B-2A153B31F6E0}" type="datetime1">
              <a:rPr lang="fi-FI" smtClean="0"/>
              <a:t>17.2.2025</a:t>
            </a:fld>
            <a:endParaRPr lang="fi-FI"/>
          </a:p>
        </p:txBody>
      </p:sp>
      <p:sp>
        <p:nvSpPr>
          <p:cNvPr id="5" name="Dian numeron paikkamerkki 4">
            <a:extLst>
              <a:ext uri="{FF2B5EF4-FFF2-40B4-BE49-F238E27FC236}">
                <a16:creationId xmlns:a16="http://schemas.microsoft.com/office/drawing/2014/main" id="{5974A17C-0511-8A7D-AB6D-72CB93B163E5}"/>
              </a:ext>
            </a:extLst>
          </p:cNvPr>
          <p:cNvSpPr>
            <a:spLocks noGrp="1"/>
          </p:cNvSpPr>
          <p:nvPr>
            <p:ph type="sldNum" sz="quarter" idx="12"/>
          </p:nvPr>
        </p:nvSpPr>
        <p:spPr/>
        <p:txBody>
          <a:bodyPr/>
          <a:lstStyle/>
          <a:p>
            <a:fld id="{31160B98-140E-4345-B1A3-2A7247C42973}" type="slidenum">
              <a:rPr lang="fi-FI" smtClean="0"/>
              <a:t>5</a:t>
            </a:fld>
            <a:endParaRPr lang="fi-FI"/>
          </a:p>
        </p:txBody>
      </p:sp>
      <p:sp>
        <p:nvSpPr>
          <p:cNvPr id="8" name="Tekstiruutu 7">
            <a:extLst>
              <a:ext uri="{FF2B5EF4-FFF2-40B4-BE49-F238E27FC236}">
                <a16:creationId xmlns:a16="http://schemas.microsoft.com/office/drawing/2014/main" id="{D9207C9E-F369-C0A8-B031-E2548F343374}"/>
              </a:ext>
            </a:extLst>
          </p:cNvPr>
          <p:cNvSpPr txBox="1"/>
          <p:nvPr/>
        </p:nvSpPr>
        <p:spPr>
          <a:xfrm>
            <a:off x="1250404" y="2726621"/>
            <a:ext cx="20906907" cy="13788390"/>
          </a:xfrm>
          <a:prstGeom prst="rect">
            <a:avLst/>
          </a:prstGeom>
          <a:noFill/>
        </p:spPr>
        <p:txBody>
          <a:bodyPr wrap="square" lIns="91440" tIns="45720" rIns="91440" bIns="45720" rtlCol="0" anchor="t">
            <a:spAutoFit/>
          </a:bodyPr>
          <a:lstStyle/>
          <a:p>
            <a:r>
              <a:rPr lang="fi-FI" sz="4400" b="1" dirty="0">
                <a:solidFill>
                  <a:prstClr val="black"/>
                </a:solidFill>
                <a:latin typeface="Franklin Gothic Book"/>
              </a:rPr>
              <a:t>9</a:t>
            </a:r>
            <a:r>
              <a:rPr kumimoji="0" lang="fi-FI" sz="4400" b="1" i="0" u="none" strike="noStrike" kern="1200" cap="none" spc="0" normalizeH="0" baseline="0" noProof="0" dirty="0">
                <a:ln>
                  <a:noFill/>
                </a:ln>
                <a:solidFill>
                  <a:prstClr val="black"/>
                </a:solidFill>
                <a:effectLst/>
                <a:uLnTx/>
                <a:uFillTx/>
                <a:latin typeface="Franklin Gothic Book"/>
                <a:ea typeface="+mn-ea"/>
                <a:cs typeface="+mn-cs"/>
              </a:rPr>
              <a:t>. luokalle valitaan yksi seuraavista</a:t>
            </a:r>
            <a:endParaRPr lang="fi-FI" sz="4400" b="1" i="0" u="none" strike="noStrike" kern="1200" cap="none" spc="0" normalizeH="0" baseline="0" noProof="0" dirty="0">
              <a:ln>
                <a:noFill/>
              </a:ln>
              <a:solidFill>
                <a:prstClr val="black"/>
              </a:solidFill>
              <a:effectLst/>
              <a:uLnTx/>
              <a:uFillTx/>
              <a:latin typeface="Franklin Gothic Book"/>
            </a:endParaRPr>
          </a:p>
          <a:p>
            <a:pPr marL="571500" indent="-571500">
              <a:lnSpc>
                <a:spcPct val="150000"/>
              </a:lnSpc>
              <a:buFont typeface="Arial" panose="020B0604020202020204" pitchFamily="34" charset="0"/>
              <a:buChar char="•"/>
            </a:pPr>
            <a:r>
              <a:rPr lang="fi-FI" dirty="0">
                <a:latin typeface="Franklin Gothic Book"/>
              </a:rPr>
              <a:t>Kotitalous: </a:t>
            </a:r>
            <a:r>
              <a:rPr lang="fi-FI" dirty="0" err="1">
                <a:latin typeface="Franklin Gothic Book"/>
              </a:rPr>
              <a:t>Mun</a:t>
            </a:r>
            <a:r>
              <a:rPr lang="fi-FI" dirty="0">
                <a:latin typeface="Franklin Gothic Book"/>
              </a:rPr>
              <a:t> Safkaa </a:t>
            </a:r>
          </a:p>
          <a:p>
            <a:pPr marL="571500" indent="-571500">
              <a:lnSpc>
                <a:spcPct val="150000"/>
              </a:lnSpc>
              <a:buFont typeface="Arial" panose="020B0604020202020204" pitchFamily="34" charset="0"/>
              <a:buChar char="•"/>
            </a:pPr>
            <a:r>
              <a:rPr lang="fi-FI" dirty="0">
                <a:latin typeface="Franklin Gothic Book"/>
              </a:rPr>
              <a:t>Valinnainen liikunta: Yleisvalmennus</a:t>
            </a:r>
          </a:p>
          <a:p>
            <a:pPr marL="571500" indent="-571500">
              <a:lnSpc>
                <a:spcPct val="150000"/>
              </a:lnSpc>
              <a:buFont typeface="Arial" panose="020B0604020202020204" pitchFamily="34" charset="0"/>
              <a:buChar char="•"/>
            </a:pPr>
            <a:r>
              <a:rPr lang="fi-FI" dirty="0">
                <a:latin typeface="Franklin Gothic Book"/>
              </a:rPr>
              <a:t>Liikunta pojille</a:t>
            </a:r>
          </a:p>
          <a:p>
            <a:pPr marL="571500" indent="-571500">
              <a:lnSpc>
                <a:spcPct val="150000"/>
              </a:lnSpc>
              <a:buFont typeface="Arial" panose="020B0604020202020204" pitchFamily="34" charset="0"/>
              <a:buChar char="•"/>
            </a:pPr>
            <a:r>
              <a:rPr lang="fi-FI" dirty="0">
                <a:latin typeface="Franklin Gothic Book"/>
              </a:rPr>
              <a:t>Tekninen käsityö</a:t>
            </a:r>
          </a:p>
          <a:p>
            <a:pPr marL="571500" indent="-571500">
              <a:lnSpc>
                <a:spcPct val="150000"/>
              </a:lnSpc>
              <a:buFont typeface="Arial" panose="020B0604020202020204" pitchFamily="34" charset="0"/>
              <a:buChar char="•"/>
            </a:pPr>
            <a:r>
              <a:rPr lang="fi-FI" dirty="0">
                <a:latin typeface="Franklin Gothic Book"/>
              </a:rPr>
              <a:t>Musiikki: Bändisoittoa</a:t>
            </a:r>
          </a:p>
          <a:p>
            <a:pPr marL="571500" indent="-571500">
              <a:lnSpc>
                <a:spcPct val="150000"/>
              </a:lnSpc>
              <a:buFont typeface="Arial" panose="020B0604020202020204" pitchFamily="34" charset="0"/>
              <a:buChar char="•"/>
            </a:pPr>
            <a:r>
              <a:rPr lang="fi-FI" dirty="0">
                <a:latin typeface="Franklin Gothic Book"/>
              </a:rPr>
              <a:t>Tieto- ja viestintätekniikka</a:t>
            </a:r>
          </a:p>
          <a:p>
            <a:pPr marL="571500" indent="-571500">
              <a:lnSpc>
                <a:spcPct val="150000"/>
              </a:lnSpc>
              <a:buFont typeface="Arial" panose="020B0604020202020204" pitchFamily="34" charset="0"/>
              <a:buChar char="•"/>
            </a:pPr>
            <a:r>
              <a:rPr lang="fi-FI" dirty="0">
                <a:latin typeface="Franklin Gothic Book"/>
              </a:rPr>
              <a:t>Jos 8.luokalla on valittu B2-kieli, sen opiskelu jatkuu 9.luokalla.</a:t>
            </a:r>
          </a:p>
          <a:p>
            <a:pPr marL="571500" indent="-571500">
              <a:buFont typeface="Arial" panose="020B0604020202020204" pitchFamily="34" charset="0"/>
              <a:buChar char="•"/>
            </a:pPr>
            <a:endParaRPr lang="fi-FI">
              <a:latin typeface="Franklin Gothic Book"/>
            </a:endParaRPr>
          </a:p>
          <a:p>
            <a:pPr marL="571500" indent="-571500">
              <a:buFont typeface="Arial" panose="020B0604020202020204" pitchFamily="34" charset="0"/>
              <a:buChar char="•"/>
            </a:pPr>
            <a:endParaRPr lang="fi-FI">
              <a:solidFill>
                <a:srgbClr val="FF0000"/>
              </a:solidFill>
              <a:latin typeface="Franklin Gothic Book"/>
            </a:endParaRPr>
          </a:p>
          <a:p>
            <a:pPr marL="571500" indent="-571500">
              <a:buFont typeface="Arial" panose="020B0604020202020204" pitchFamily="34" charset="0"/>
              <a:buChar char="•"/>
            </a:pPr>
            <a:endParaRPr lang="fi-FI">
              <a:solidFill>
                <a:srgbClr val="FF0000"/>
              </a:solidFill>
              <a:latin typeface="Franklin Gothic Book"/>
            </a:endParaRPr>
          </a:p>
          <a:p>
            <a:pPr marL="571500" indent="-571500">
              <a:buFont typeface="Arial" panose="020B0604020202020204" pitchFamily="34" charset="0"/>
              <a:buChar char="•"/>
            </a:pPr>
            <a:endParaRPr lang="fi-FI">
              <a:solidFill>
                <a:srgbClr val="FF0000"/>
              </a:solidFill>
              <a:latin typeface="Franklin Gothic Book"/>
            </a:endParaRPr>
          </a:p>
          <a:p>
            <a:pPr marL="571500" indent="-571500">
              <a:buFont typeface="Arial" panose="020B0604020202020204" pitchFamily="34" charset="0"/>
              <a:buChar char="•"/>
            </a:pPr>
            <a:endParaRPr lang="fi-FI">
              <a:solidFill>
                <a:srgbClr val="FF0000"/>
              </a:solidFill>
              <a:latin typeface="Franklin Gothic Book"/>
            </a:endParaRPr>
          </a:p>
          <a:p>
            <a:pPr marL="571500" indent="-571500">
              <a:buFont typeface="Arial" panose="020B0604020202020204" pitchFamily="34" charset="0"/>
              <a:buChar char="•"/>
            </a:pPr>
            <a:endParaRPr lang="fi-FI">
              <a:solidFill>
                <a:srgbClr val="FF0000"/>
              </a:solidFill>
            </a:endParaRPr>
          </a:p>
          <a:p>
            <a:pPr marL="571500" indent="-571500">
              <a:buFont typeface="Arial" panose="020B0604020202020204" pitchFamily="34" charset="0"/>
              <a:buChar char="•"/>
            </a:pPr>
            <a:endParaRPr lang="fi-FI">
              <a:solidFill>
                <a:srgbClr val="FF0000"/>
              </a:solidFill>
            </a:endParaRPr>
          </a:p>
          <a:p>
            <a:pPr marL="571500" indent="-571500">
              <a:buFont typeface="Arial" panose="020B0604020202020204" pitchFamily="34" charset="0"/>
              <a:buChar char="•"/>
            </a:pPr>
            <a:endParaRPr lang="fi-FI">
              <a:solidFill>
                <a:srgbClr val="FF0000"/>
              </a:solidFill>
            </a:endParaRPr>
          </a:p>
          <a:p>
            <a:pPr marL="571500" indent="-571500">
              <a:buFont typeface="Arial" panose="020B0604020202020204" pitchFamily="34" charset="0"/>
              <a:buChar char="•"/>
            </a:pPr>
            <a:endParaRPr lang="fi-FI">
              <a:solidFill>
                <a:srgbClr val="FF0000"/>
              </a:solidFill>
            </a:endParaRPr>
          </a:p>
          <a:p>
            <a:pPr marL="571500" indent="-571500">
              <a:buFont typeface="Arial" panose="020B0604020202020204" pitchFamily="34" charset="0"/>
              <a:buChar char="•"/>
            </a:pPr>
            <a:endParaRPr lang="fi-FI">
              <a:solidFill>
                <a:srgbClr val="FF0000"/>
              </a:solidFill>
            </a:endParaRPr>
          </a:p>
          <a:p>
            <a:pPr marL="571500" indent="-571500">
              <a:buFont typeface="Arial" panose="020B0604020202020204" pitchFamily="34" charset="0"/>
              <a:buChar char="•"/>
            </a:pPr>
            <a:endParaRPr lang="fi-FI">
              <a:solidFill>
                <a:srgbClr val="FF0000"/>
              </a:solidFill>
            </a:endParaRPr>
          </a:p>
          <a:p>
            <a:pPr marL="571500" indent="-571500">
              <a:buFont typeface="Arial" panose="020B0604020202020204" pitchFamily="34" charset="0"/>
              <a:buChar char="•"/>
            </a:pPr>
            <a:endParaRPr lang="fi-FI">
              <a:solidFill>
                <a:srgbClr val="FF0000"/>
              </a:solidFill>
            </a:endParaRPr>
          </a:p>
          <a:p>
            <a:pPr marL="571500" indent="-571500">
              <a:buFont typeface="Arial" panose="020B0604020202020204" pitchFamily="34" charset="0"/>
              <a:buChar char="•"/>
            </a:pPr>
            <a:endParaRPr lang="fi-FI">
              <a:solidFill>
                <a:srgbClr val="000000"/>
              </a:solidFill>
            </a:endParaRPr>
          </a:p>
        </p:txBody>
      </p:sp>
    </p:spTree>
    <p:extLst>
      <p:ext uri="{BB962C8B-B14F-4D97-AF65-F5344CB8AC3E}">
        <p14:creationId xmlns:p14="http://schemas.microsoft.com/office/powerpoint/2010/main" val="23148892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49ABC64-AB6B-D701-CA6A-570488DCC996}"/>
              </a:ext>
            </a:extLst>
          </p:cNvPr>
          <p:cNvSpPr>
            <a:spLocks noGrp="1"/>
          </p:cNvSpPr>
          <p:nvPr>
            <p:ph type="title"/>
          </p:nvPr>
        </p:nvSpPr>
        <p:spPr/>
        <p:txBody>
          <a:bodyPr/>
          <a:lstStyle/>
          <a:p>
            <a:r>
              <a:rPr lang="fi-FI"/>
              <a:t>LYHYT VALINNAINEN (XV)</a:t>
            </a:r>
          </a:p>
        </p:txBody>
      </p:sp>
      <p:sp>
        <p:nvSpPr>
          <p:cNvPr id="3" name="Sisällön paikkamerkki 2">
            <a:extLst>
              <a:ext uri="{FF2B5EF4-FFF2-40B4-BE49-F238E27FC236}">
                <a16:creationId xmlns:a16="http://schemas.microsoft.com/office/drawing/2014/main" id="{1A506F61-2A5B-E39F-828B-0AA377F8BAF0}"/>
              </a:ext>
            </a:extLst>
          </p:cNvPr>
          <p:cNvSpPr>
            <a:spLocks noGrp="1"/>
          </p:cNvSpPr>
          <p:nvPr>
            <p:ph idx="1"/>
          </p:nvPr>
        </p:nvSpPr>
        <p:spPr>
          <a:xfrm>
            <a:off x="1244400" y="2642453"/>
            <a:ext cx="21821521" cy="8807122"/>
          </a:xfrm>
        </p:spPr>
        <p:txBody>
          <a:bodyPr vert="horz" lIns="0" tIns="0" rIns="0" bIns="0" rtlCol="0" anchor="t">
            <a:noAutofit/>
          </a:bodyPr>
          <a:lstStyle/>
          <a:p>
            <a:pPr marL="0" indent="0">
              <a:buNone/>
            </a:pPr>
            <a:r>
              <a:rPr lang="fi-FI" sz="4000" b="1" dirty="0">
                <a:solidFill>
                  <a:prstClr val="black"/>
                </a:solidFill>
                <a:latin typeface="Franklin Gothic Book"/>
              </a:rPr>
              <a:t>9</a:t>
            </a:r>
            <a:r>
              <a:rPr kumimoji="0" lang="fi-FI" sz="4000" b="1" i="0" u="none" strike="noStrike" kern="1200" cap="none" spc="0" normalizeH="0" baseline="0" noProof="0" dirty="0">
                <a:ln>
                  <a:noFill/>
                </a:ln>
                <a:solidFill>
                  <a:prstClr val="black"/>
                </a:solidFill>
                <a:effectLst/>
                <a:uLnTx/>
                <a:uFillTx/>
                <a:latin typeface="Franklin Gothic Book"/>
                <a:ea typeface="+mn-ea"/>
                <a:cs typeface="+mn-cs"/>
              </a:rPr>
              <a:t>. luokalle valitaan yksi seuraavista</a:t>
            </a:r>
            <a:endParaRPr lang="fi-FI" sz="4000" b="1" i="0" u="none" strike="noStrike" kern="1200" cap="none" spc="0" normalizeH="0" baseline="0" noProof="0" dirty="0">
              <a:ln>
                <a:noFill/>
              </a:ln>
              <a:solidFill>
                <a:prstClr val="black"/>
              </a:solidFill>
              <a:effectLst/>
              <a:uLnTx/>
              <a:uFillTx/>
              <a:latin typeface="Franklin Gothic Book"/>
            </a:endParaRPr>
          </a:p>
          <a:p>
            <a:pPr marL="571500" indent="-571500"/>
            <a:r>
              <a:rPr lang="fi-FI" sz="3600" dirty="0">
                <a:latin typeface="Franklin Gothic Book"/>
              </a:rPr>
              <a:t>Ranska</a:t>
            </a:r>
          </a:p>
          <a:p>
            <a:pPr marL="571500" indent="-571500"/>
            <a:r>
              <a:rPr lang="fi-FI" sz="3600" dirty="0"/>
              <a:t>Englanti: </a:t>
            </a:r>
            <a:r>
              <a:rPr lang="fi-FI" sz="3600" dirty="0" err="1"/>
              <a:t>High</a:t>
            </a:r>
            <a:r>
              <a:rPr lang="fi-FI" sz="3600" dirty="0"/>
              <a:t> </a:t>
            </a:r>
            <a:r>
              <a:rPr lang="fi-FI" sz="3600" dirty="0" err="1"/>
              <a:t>school</a:t>
            </a:r>
            <a:r>
              <a:rPr lang="fi-FI" sz="3600" dirty="0"/>
              <a:t> English</a:t>
            </a:r>
          </a:p>
          <a:p>
            <a:pPr marL="571500" indent="-571500"/>
            <a:r>
              <a:rPr lang="fi-FI" sz="3600" dirty="0">
                <a:solidFill>
                  <a:srgbClr val="000000"/>
                </a:solidFill>
                <a:latin typeface="Franklin Gothic Book"/>
              </a:rPr>
              <a:t>Ruotsi: vahva pohja lukio-opinnoille</a:t>
            </a:r>
          </a:p>
          <a:p>
            <a:pPr marL="571500" indent="-571500"/>
            <a:r>
              <a:rPr lang="fi-FI" sz="3600" dirty="0">
                <a:latin typeface="Franklin Gothic Book"/>
              </a:rPr>
              <a:t>Syventävä LUMA-kurssi</a:t>
            </a:r>
          </a:p>
          <a:p>
            <a:pPr marL="571500" indent="-571500"/>
            <a:r>
              <a:rPr lang="fi-FI" sz="3600" dirty="0">
                <a:latin typeface="Franklin Gothic Book"/>
              </a:rPr>
              <a:t>Tieto- ja viestintätekniikka (Ohjelmointi, ei kahdeksannella luokalla kurssin suorittaneille)</a:t>
            </a:r>
          </a:p>
          <a:p>
            <a:pPr marL="571500" indent="-571500"/>
            <a:r>
              <a:rPr lang="fi-FI" sz="3600" dirty="0">
                <a:ea typeface="+mn-lt"/>
                <a:cs typeface="+mn-lt"/>
              </a:rPr>
              <a:t>Valinnainen yhteiskuntaoppi, talous- ja yrittäjyystieto</a:t>
            </a:r>
          </a:p>
          <a:p>
            <a:pPr marL="571500" indent="-571500"/>
            <a:r>
              <a:rPr lang="fi-FI" sz="3600" dirty="0">
                <a:ea typeface="+mn-lt"/>
                <a:cs typeface="+mn-lt"/>
              </a:rPr>
              <a:t>Valinnainen äidinkieli ja kirjallisuus, ilmaisutaito </a:t>
            </a:r>
          </a:p>
          <a:p>
            <a:pPr marL="571500" indent="-571500"/>
            <a:r>
              <a:rPr lang="fi-FI" sz="3600" dirty="0">
                <a:ea typeface="+mn-lt"/>
                <a:cs typeface="+mn-lt"/>
              </a:rPr>
              <a:t>Valinnainen Arjen taidot – kasvipohjaisen ruokavalion voima</a:t>
            </a:r>
          </a:p>
          <a:p>
            <a:pPr marL="0" indent="0">
              <a:buNone/>
            </a:pPr>
            <a:endParaRPr lang="fi-FI" sz="3600" dirty="0">
              <a:solidFill>
                <a:srgbClr val="000000"/>
              </a:solidFill>
              <a:latin typeface="Franklin Gothic Book"/>
            </a:endParaRPr>
          </a:p>
          <a:p>
            <a:pPr marL="571500" indent="-571500"/>
            <a:endParaRPr lang="fi-FI">
              <a:solidFill>
                <a:srgbClr val="FF0000"/>
              </a:solidFill>
              <a:latin typeface="Franklin Gothic Book"/>
            </a:endParaRPr>
          </a:p>
          <a:p>
            <a:pPr marL="571500" indent="-571500"/>
            <a:endParaRPr lang="fi-FI">
              <a:solidFill>
                <a:srgbClr val="FF0000"/>
              </a:solidFill>
              <a:latin typeface="Franklin Gothic Book"/>
            </a:endParaRPr>
          </a:p>
          <a:p>
            <a:pPr marL="571500" indent="-571500"/>
            <a:endParaRPr lang="fi-FI">
              <a:solidFill>
                <a:srgbClr val="FF0000"/>
              </a:solidFill>
              <a:latin typeface="Franklin Gothic Book"/>
            </a:endParaRPr>
          </a:p>
          <a:p>
            <a:pPr marL="571500" indent="-571500"/>
            <a:endParaRPr lang="fi-FI">
              <a:solidFill>
                <a:srgbClr val="FF0000"/>
              </a:solidFill>
              <a:latin typeface="Franklin Gothic Book"/>
            </a:endParaRPr>
          </a:p>
          <a:p>
            <a:pPr marL="571500" indent="-571500"/>
            <a:endParaRPr lang="fi-FI">
              <a:solidFill>
                <a:srgbClr val="FF0000"/>
              </a:solidFill>
              <a:latin typeface="Franklin Gothic Book"/>
            </a:endParaRPr>
          </a:p>
          <a:p>
            <a:pPr marL="571500" indent="-571500"/>
            <a:endParaRPr lang="fi-FI">
              <a:solidFill>
                <a:srgbClr val="FF0000"/>
              </a:solidFill>
              <a:latin typeface="Franklin Gothic Book"/>
            </a:endParaRPr>
          </a:p>
          <a:p>
            <a:pPr marL="571500" indent="-571500"/>
            <a:endParaRPr lang="fi-FI">
              <a:solidFill>
                <a:srgbClr val="FF0000"/>
              </a:solidFill>
              <a:latin typeface="Franklin Gothic Book"/>
            </a:endParaRPr>
          </a:p>
          <a:p>
            <a:pPr marL="571500" indent="-571500"/>
            <a:endParaRPr lang="fi-FI">
              <a:solidFill>
                <a:srgbClr val="FF0000"/>
              </a:solidFill>
              <a:latin typeface="Franklin Gothic Book"/>
            </a:endParaRPr>
          </a:p>
          <a:p>
            <a:pPr marL="571500" indent="-571500"/>
            <a:endParaRPr lang="fi-FI">
              <a:solidFill>
                <a:srgbClr val="FF0000"/>
              </a:solidFill>
              <a:latin typeface="Franklin Gothic Book"/>
            </a:endParaRPr>
          </a:p>
          <a:p>
            <a:pPr marL="571500" indent="-571500"/>
            <a:endParaRPr lang="fi-FI">
              <a:solidFill>
                <a:srgbClr val="FF0000"/>
              </a:solidFill>
            </a:endParaRPr>
          </a:p>
          <a:p>
            <a:pPr marL="571500" indent="-571500"/>
            <a:endParaRPr lang="fi-FI">
              <a:solidFill>
                <a:srgbClr val="FF0000"/>
              </a:solidFill>
            </a:endParaRPr>
          </a:p>
          <a:p>
            <a:endParaRPr lang="fi-FI"/>
          </a:p>
        </p:txBody>
      </p:sp>
      <p:sp>
        <p:nvSpPr>
          <p:cNvPr id="4" name="Päivämäärän paikkamerkki 3">
            <a:extLst>
              <a:ext uri="{FF2B5EF4-FFF2-40B4-BE49-F238E27FC236}">
                <a16:creationId xmlns:a16="http://schemas.microsoft.com/office/drawing/2014/main" id="{D341D6FC-0832-C15A-F684-D8C82E16862C}"/>
              </a:ext>
            </a:extLst>
          </p:cNvPr>
          <p:cNvSpPr>
            <a:spLocks noGrp="1"/>
          </p:cNvSpPr>
          <p:nvPr>
            <p:ph type="dt" sz="half" idx="10"/>
          </p:nvPr>
        </p:nvSpPr>
        <p:spPr/>
        <p:txBody>
          <a:bodyPr/>
          <a:lstStyle/>
          <a:p>
            <a:fld id="{0E9DFFA2-C3F6-4F20-8D4B-2A153B31F6E0}" type="datetime1">
              <a:rPr lang="fi-FI" smtClean="0"/>
              <a:t>17.2.2025</a:t>
            </a:fld>
            <a:endParaRPr lang="fi-FI"/>
          </a:p>
        </p:txBody>
      </p:sp>
      <p:sp>
        <p:nvSpPr>
          <p:cNvPr id="5" name="Dian numeron paikkamerkki 4">
            <a:extLst>
              <a:ext uri="{FF2B5EF4-FFF2-40B4-BE49-F238E27FC236}">
                <a16:creationId xmlns:a16="http://schemas.microsoft.com/office/drawing/2014/main" id="{2EA3C212-1E26-94BA-2AB0-28E3EB41414B}"/>
              </a:ext>
            </a:extLst>
          </p:cNvPr>
          <p:cNvSpPr>
            <a:spLocks noGrp="1"/>
          </p:cNvSpPr>
          <p:nvPr>
            <p:ph type="sldNum" sz="quarter" idx="12"/>
          </p:nvPr>
        </p:nvSpPr>
        <p:spPr/>
        <p:txBody>
          <a:bodyPr/>
          <a:lstStyle/>
          <a:p>
            <a:fld id="{31160B98-140E-4345-B1A3-2A7247C42973}" type="slidenum">
              <a:rPr lang="fi-FI" smtClean="0"/>
              <a:t>6</a:t>
            </a:fld>
            <a:endParaRPr lang="fi-FI"/>
          </a:p>
        </p:txBody>
      </p:sp>
    </p:spTree>
    <p:extLst>
      <p:ext uri="{BB962C8B-B14F-4D97-AF65-F5344CB8AC3E}">
        <p14:creationId xmlns:p14="http://schemas.microsoft.com/office/powerpoint/2010/main" val="28035523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ED422A0-3804-E9E6-0CD2-89047CCAAA96}"/>
              </a:ext>
            </a:extLst>
          </p:cNvPr>
          <p:cNvSpPr>
            <a:spLocks noGrp="1"/>
          </p:cNvSpPr>
          <p:nvPr>
            <p:ph type="title"/>
          </p:nvPr>
        </p:nvSpPr>
        <p:spPr/>
        <p:txBody>
          <a:bodyPr/>
          <a:lstStyle/>
          <a:p>
            <a:r>
              <a:rPr lang="fi-FI"/>
              <a:t>VALINNAISAINEIDEN KUVAUKSET</a:t>
            </a:r>
          </a:p>
        </p:txBody>
      </p:sp>
      <p:sp>
        <p:nvSpPr>
          <p:cNvPr id="3" name="Sisällön paikkamerkki 2">
            <a:extLst>
              <a:ext uri="{FF2B5EF4-FFF2-40B4-BE49-F238E27FC236}">
                <a16:creationId xmlns:a16="http://schemas.microsoft.com/office/drawing/2014/main" id="{6D63D450-E6CD-388B-5316-97785A44B6AB}"/>
              </a:ext>
            </a:extLst>
          </p:cNvPr>
          <p:cNvSpPr>
            <a:spLocks noGrp="1"/>
          </p:cNvSpPr>
          <p:nvPr>
            <p:ph idx="1"/>
          </p:nvPr>
        </p:nvSpPr>
        <p:spPr>
          <a:xfrm>
            <a:off x="1246094" y="4007224"/>
            <a:ext cx="20753294" cy="8035200"/>
          </a:xfrm>
        </p:spPr>
        <p:txBody>
          <a:bodyPr/>
          <a:lstStyle/>
          <a:p>
            <a:r>
              <a:rPr lang="fi-FI"/>
              <a:t>Seuraavilla dioilla näet lyhyet kuvaukset valittavissa olevista aineista. Lisää tietoa aineista löydät </a:t>
            </a:r>
            <a:r>
              <a:rPr lang="fi-FI">
                <a:hlinkClick r:id="rId2"/>
              </a:rPr>
              <a:t>Lahden kaupungin perusopetuksen opetussuunnitelmasta.</a:t>
            </a:r>
            <a:endParaRPr lang="fi-FI"/>
          </a:p>
          <a:p>
            <a:endParaRPr lang="fi-FI"/>
          </a:p>
          <a:p>
            <a:endParaRPr lang="fi-FI"/>
          </a:p>
        </p:txBody>
      </p:sp>
      <p:sp>
        <p:nvSpPr>
          <p:cNvPr id="4" name="Päivämäärän paikkamerkki 3">
            <a:extLst>
              <a:ext uri="{FF2B5EF4-FFF2-40B4-BE49-F238E27FC236}">
                <a16:creationId xmlns:a16="http://schemas.microsoft.com/office/drawing/2014/main" id="{CD4CE25E-9892-26A3-DDC9-32B01FF0D3B0}"/>
              </a:ext>
            </a:extLst>
          </p:cNvPr>
          <p:cNvSpPr>
            <a:spLocks noGrp="1"/>
          </p:cNvSpPr>
          <p:nvPr>
            <p:ph type="dt" sz="half" idx="10"/>
          </p:nvPr>
        </p:nvSpPr>
        <p:spPr/>
        <p:txBody>
          <a:bodyPr/>
          <a:lstStyle/>
          <a:p>
            <a:fld id="{E6986F9F-F1DE-4F80-A12D-1CA8D7D27920}" type="datetime1">
              <a:rPr lang="fi-FI" smtClean="0"/>
              <a:t>17.2.2025</a:t>
            </a:fld>
            <a:endParaRPr lang="fi-FI"/>
          </a:p>
        </p:txBody>
      </p:sp>
      <p:sp>
        <p:nvSpPr>
          <p:cNvPr id="6" name="Dian numeron paikkamerkki 5">
            <a:extLst>
              <a:ext uri="{FF2B5EF4-FFF2-40B4-BE49-F238E27FC236}">
                <a16:creationId xmlns:a16="http://schemas.microsoft.com/office/drawing/2014/main" id="{492E57C9-3CF2-07C3-CA21-609B7A36B273}"/>
              </a:ext>
            </a:extLst>
          </p:cNvPr>
          <p:cNvSpPr>
            <a:spLocks noGrp="1"/>
          </p:cNvSpPr>
          <p:nvPr>
            <p:ph type="sldNum" sz="quarter" idx="12"/>
          </p:nvPr>
        </p:nvSpPr>
        <p:spPr/>
        <p:txBody>
          <a:bodyPr/>
          <a:lstStyle/>
          <a:p>
            <a:fld id="{31160B98-140E-4345-B1A3-2A7247C42973}" type="slidenum">
              <a:rPr lang="fi-FI" smtClean="0"/>
              <a:pPr/>
              <a:t>7</a:t>
            </a:fld>
            <a:endParaRPr lang="fi-FI"/>
          </a:p>
        </p:txBody>
      </p:sp>
    </p:spTree>
    <p:extLst>
      <p:ext uri="{BB962C8B-B14F-4D97-AF65-F5344CB8AC3E}">
        <p14:creationId xmlns:p14="http://schemas.microsoft.com/office/powerpoint/2010/main" val="27262828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58EEF-DC0F-F512-C961-DF5AE03D8F1D}"/>
              </a:ext>
            </a:extLst>
          </p:cNvPr>
          <p:cNvSpPr>
            <a:spLocks noGrp="1"/>
          </p:cNvSpPr>
          <p:nvPr>
            <p:ph type="ctrTitle"/>
          </p:nvPr>
        </p:nvSpPr>
        <p:spPr/>
        <p:txBody>
          <a:bodyPr/>
          <a:lstStyle/>
          <a:p>
            <a:r>
              <a:rPr lang="en-US"/>
              <a:t>Taide- ja </a:t>
            </a:r>
            <a:r>
              <a:rPr lang="en-US" err="1"/>
              <a:t>taitoaineiden</a:t>
            </a:r>
            <a:r>
              <a:rPr lang="en-US"/>
              <a:t> </a:t>
            </a:r>
            <a:r>
              <a:rPr lang="en-US" err="1"/>
              <a:t>valinnaiset</a:t>
            </a:r>
            <a:r>
              <a:rPr lang="en-US"/>
              <a:t> (TT)</a:t>
            </a:r>
          </a:p>
        </p:txBody>
      </p:sp>
      <p:sp>
        <p:nvSpPr>
          <p:cNvPr id="4" name="Date Placeholder 3">
            <a:extLst>
              <a:ext uri="{FF2B5EF4-FFF2-40B4-BE49-F238E27FC236}">
                <a16:creationId xmlns:a16="http://schemas.microsoft.com/office/drawing/2014/main" id="{4F706D31-B7AC-4CB8-345A-7B593E87B13F}"/>
              </a:ext>
            </a:extLst>
          </p:cNvPr>
          <p:cNvSpPr>
            <a:spLocks noGrp="1"/>
          </p:cNvSpPr>
          <p:nvPr>
            <p:ph type="dt" sz="half" idx="10"/>
          </p:nvPr>
        </p:nvSpPr>
        <p:spPr/>
        <p:txBody>
          <a:bodyPr/>
          <a:lstStyle/>
          <a:p>
            <a:fld id="{0DB9C281-D145-4239-893C-911D8D6D65AF}" type="datetime1">
              <a:rPr lang="fi-FI" smtClean="0"/>
              <a:t>17.2.2025</a:t>
            </a:fld>
            <a:endParaRPr lang="fi-FI"/>
          </a:p>
        </p:txBody>
      </p:sp>
      <p:sp>
        <p:nvSpPr>
          <p:cNvPr id="5" name="Text Placeholder 4">
            <a:extLst>
              <a:ext uri="{FF2B5EF4-FFF2-40B4-BE49-F238E27FC236}">
                <a16:creationId xmlns:a16="http://schemas.microsoft.com/office/drawing/2014/main" id="{D92689AE-2038-3D18-71EE-7FB4482272EF}"/>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5192466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EEF1C-CB71-BB76-6213-E200B4096BE0}"/>
              </a:ext>
            </a:extLst>
          </p:cNvPr>
          <p:cNvSpPr>
            <a:spLocks noGrp="1"/>
          </p:cNvSpPr>
          <p:nvPr>
            <p:ph type="title"/>
          </p:nvPr>
        </p:nvSpPr>
        <p:spPr/>
        <p:txBody>
          <a:bodyPr/>
          <a:lstStyle/>
          <a:p>
            <a:r>
              <a:rPr lang="en-US" err="1"/>
              <a:t>Kotitalouden</a:t>
            </a:r>
            <a:r>
              <a:rPr lang="en-US"/>
              <a:t> </a:t>
            </a:r>
            <a:r>
              <a:rPr lang="en-US" err="1"/>
              <a:t>makumatka</a:t>
            </a:r>
            <a:r>
              <a:rPr lang="en-US"/>
              <a:t> </a:t>
            </a:r>
            <a:r>
              <a:rPr lang="en-US" err="1"/>
              <a:t>maailmalle</a:t>
            </a:r>
            <a:r>
              <a:rPr lang="en-US"/>
              <a:t> (2vvt)</a:t>
            </a:r>
          </a:p>
        </p:txBody>
      </p:sp>
      <p:sp>
        <p:nvSpPr>
          <p:cNvPr id="4" name="Content Placeholder 3">
            <a:extLst>
              <a:ext uri="{FF2B5EF4-FFF2-40B4-BE49-F238E27FC236}">
                <a16:creationId xmlns:a16="http://schemas.microsoft.com/office/drawing/2014/main" id="{28BD209D-9488-28BC-E15B-BB6AF4D4D041}"/>
              </a:ext>
            </a:extLst>
          </p:cNvPr>
          <p:cNvSpPr>
            <a:spLocks noGrp="1"/>
          </p:cNvSpPr>
          <p:nvPr>
            <p:ph idx="1"/>
          </p:nvPr>
        </p:nvSpPr>
        <p:spPr/>
        <p:txBody>
          <a:bodyPr vert="horz" lIns="0" tIns="0" rIns="0" bIns="0" rtlCol="0" anchor="t">
            <a:noAutofit/>
          </a:bodyPr>
          <a:lstStyle/>
          <a:p>
            <a:pPr marL="0" indent="0">
              <a:buNone/>
            </a:pPr>
            <a:r>
              <a:rPr lang="en-US" sz="4400" err="1">
                <a:solidFill>
                  <a:srgbClr val="000000"/>
                </a:solidFill>
                <a:ea typeface="Calibri"/>
                <a:cs typeface="Calibri"/>
              </a:rPr>
              <a:t>Syvennä</a:t>
            </a:r>
            <a:r>
              <a:rPr lang="en-US" sz="4400">
                <a:latin typeface="Franklin Gothic Book"/>
                <a:ea typeface="Calibri"/>
                <a:cs typeface="Calibri"/>
              </a:rPr>
              <a:t> </a:t>
            </a:r>
            <a:r>
              <a:rPr lang="en-US" sz="4400" err="1">
                <a:latin typeface="Franklin Gothic Book"/>
                <a:ea typeface="Calibri"/>
                <a:cs typeface="Calibri"/>
              </a:rPr>
              <a:t>kotitalouden</a:t>
            </a:r>
            <a:r>
              <a:rPr lang="en-US" sz="4400">
                <a:latin typeface="Franklin Gothic Book"/>
                <a:ea typeface="Calibri"/>
                <a:cs typeface="Calibri"/>
              </a:rPr>
              <a:t> </a:t>
            </a:r>
            <a:r>
              <a:rPr lang="en-US" sz="4400" err="1">
                <a:latin typeface="Franklin Gothic Book"/>
                <a:ea typeface="Calibri"/>
                <a:cs typeface="Calibri"/>
              </a:rPr>
              <a:t>osaamistasi</a:t>
            </a:r>
            <a:r>
              <a:rPr lang="en-US" sz="4400">
                <a:latin typeface="Franklin Gothic Book"/>
                <a:ea typeface="Calibri"/>
                <a:cs typeface="Calibri"/>
              </a:rPr>
              <a:t> ja </a:t>
            </a:r>
            <a:r>
              <a:rPr lang="en-US" sz="4400" err="1">
                <a:latin typeface="Franklin Gothic Book"/>
                <a:ea typeface="Calibri"/>
                <a:cs typeface="Calibri"/>
              </a:rPr>
              <a:t>lähde</a:t>
            </a:r>
            <a:r>
              <a:rPr lang="en-US" sz="4400">
                <a:latin typeface="Franklin Gothic Book"/>
                <a:ea typeface="Calibri"/>
                <a:cs typeface="Calibri"/>
              </a:rPr>
              <a:t> </a:t>
            </a:r>
            <a:r>
              <a:rPr lang="en-US" sz="4400" err="1">
                <a:latin typeface="Franklin Gothic Book"/>
                <a:ea typeface="Calibri"/>
                <a:cs typeface="Calibri"/>
              </a:rPr>
              <a:t>makumatkalle</a:t>
            </a:r>
            <a:r>
              <a:rPr lang="en-US" sz="4400">
                <a:latin typeface="Franklin Gothic Book"/>
                <a:ea typeface="Calibri"/>
                <a:cs typeface="Calibri"/>
              </a:rPr>
              <a:t> </a:t>
            </a:r>
            <a:r>
              <a:rPr lang="en-US" sz="4400" err="1">
                <a:latin typeface="Franklin Gothic Book"/>
                <a:ea typeface="Calibri"/>
                <a:cs typeface="Calibri"/>
              </a:rPr>
              <a:t>maailmalle</a:t>
            </a:r>
            <a:r>
              <a:rPr lang="en-US" sz="4400">
                <a:latin typeface="Franklin Gothic Book"/>
                <a:ea typeface="Calibri"/>
                <a:cs typeface="Calibri"/>
              </a:rPr>
              <a:t>. </a:t>
            </a:r>
            <a:r>
              <a:rPr lang="en-US" sz="4400" err="1">
                <a:latin typeface="Franklin Gothic Book"/>
                <a:ea typeface="Calibri"/>
                <a:cs typeface="Calibri"/>
              </a:rPr>
              <a:t>Tutustutaan</a:t>
            </a:r>
            <a:r>
              <a:rPr lang="en-US" sz="4400">
                <a:latin typeface="Franklin Gothic Book"/>
                <a:ea typeface="Calibri"/>
                <a:cs typeface="Calibri"/>
              </a:rPr>
              <a:t> </a:t>
            </a:r>
            <a:r>
              <a:rPr lang="en-US" sz="4400" err="1">
                <a:latin typeface="Franklin Gothic Book"/>
                <a:ea typeface="Calibri"/>
                <a:cs typeface="Calibri"/>
              </a:rPr>
              <a:t>itse</a:t>
            </a:r>
            <a:r>
              <a:rPr lang="en-US" sz="4400">
                <a:latin typeface="Franklin Gothic Book"/>
                <a:ea typeface="Calibri"/>
                <a:cs typeface="Calibri"/>
              </a:rPr>
              <a:t> </a:t>
            </a:r>
            <a:r>
              <a:rPr lang="en-US" sz="4400" err="1">
                <a:latin typeface="Franklin Gothic Book"/>
                <a:ea typeface="Calibri"/>
                <a:cs typeface="Calibri"/>
              </a:rPr>
              <a:t>suunnitellen</a:t>
            </a:r>
            <a:r>
              <a:rPr lang="en-US" sz="4400">
                <a:latin typeface="Franklin Gothic Book"/>
                <a:ea typeface="Calibri"/>
                <a:cs typeface="Calibri"/>
              </a:rPr>
              <a:t> ja </a:t>
            </a:r>
            <a:r>
              <a:rPr lang="en-US" sz="4400" err="1">
                <a:latin typeface="Franklin Gothic Book"/>
                <a:ea typeface="Calibri"/>
                <a:cs typeface="Calibri"/>
              </a:rPr>
              <a:t>tehden</a:t>
            </a:r>
            <a:r>
              <a:rPr lang="en-US" sz="4400">
                <a:latin typeface="Franklin Gothic Book"/>
                <a:ea typeface="Calibri"/>
                <a:cs typeface="Calibri"/>
              </a:rPr>
              <a:t> </a:t>
            </a:r>
            <a:r>
              <a:rPr lang="en-US" sz="4400" err="1">
                <a:latin typeface="Franklin Gothic Book"/>
                <a:ea typeface="Calibri"/>
                <a:cs typeface="Calibri"/>
              </a:rPr>
              <a:t>Euroopan</a:t>
            </a:r>
            <a:r>
              <a:rPr lang="en-US" sz="4400">
                <a:latin typeface="Franklin Gothic Book"/>
                <a:ea typeface="Calibri"/>
                <a:cs typeface="Calibri"/>
              </a:rPr>
              <a:t> </a:t>
            </a:r>
            <a:r>
              <a:rPr lang="en-US" sz="4400" err="1">
                <a:latin typeface="Franklin Gothic Book"/>
                <a:ea typeface="Calibri"/>
                <a:cs typeface="Calibri"/>
              </a:rPr>
              <a:t>ulkopuolisten</a:t>
            </a:r>
            <a:r>
              <a:rPr lang="en-US" sz="4400">
                <a:latin typeface="Franklin Gothic Book"/>
                <a:ea typeface="Calibri"/>
                <a:cs typeface="Calibri"/>
              </a:rPr>
              <a:t> maiden </a:t>
            </a:r>
            <a:r>
              <a:rPr lang="en-US" sz="4400" err="1">
                <a:latin typeface="Franklin Gothic Book"/>
                <a:ea typeface="Calibri"/>
                <a:cs typeface="Calibri"/>
              </a:rPr>
              <a:t>ruoka</a:t>
            </a:r>
            <a:r>
              <a:rPr lang="en-US" sz="4400">
                <a:latin typeface="Franklin Gothic Book"/>
                <a:ea typeface="Calibri"/>
                <a:cs typeface="Calibri"/>
              </a:rPr>
              <a:t>- ja </a:t>
            </a:r>
            <a:r>
              <a:rPr lang="en-US" sz="4400" err="1">
                <a:latin typeface="Franklin Gothic Book"/>
                <a:ea typeface="Calibri"/>
                <a:cs typeface="Calibri"/>
              </a:rPr>
              <a:t>tapakulttuureihin</a:t>
            </a:r>
            <a:r>
              <a:rPr lang="en-US" sz="4400">
                <a:latin typeface="Franklin Gothic Book"/>
                <a:ea typeface="Calibri"/>
                <a:cs typeface="Calibri"/>
              </a:rPr>
              <a:t>.</a:t>
            </a:r>
          </a:p>
        </p:txBody>
      </p:sp>
      <p:sp>
        <p:nvSpPr>
          <p:cNvPr id="5" name="Picture Placeholder 4">
            <a:extLst>
              <a:ext uri="{FF2B5EF4-FFF2-40B4-BE49-F238E27FC236}">
                <a16:creationId xmlns:a16="http://schemas.microsoft.com/office/drawing/2014/main" id="{38F94809-25DE-3C8E-E5C3-588E9582629A}"/>
              </a:ext>
            </a:extLst>
          </p:cNvPr>
          <p:cNvSpPr>
            <a:spLocks noGrp="1"/>
          </p:cNvSpPr>
          <p:nvPr>
            <p:ph type="pic" sz="quarter" idx="15"/>
          </p:nvPr>
        </p:nvSpPr>
        <p:spPr/>
      </p:sp>
      <p:sp>
        <p:nvSpPr>
          <p:cNvPr id="6" name="Date Placeholder 5">
            <a:extLst>
              <a:ext uri="{FF2B5EF4-FFF2-40B4-BE49-F238E27FC236}">
                <a16:creationId xmlns:a16="http://schemas.microsoft.com/office/drawing/2014/main" id="{65CF367C-F40F-309C-76DA-F27E144DFB14}"/>
              </a:ext>
            </a:extLst>
          </p:cNvPr>
          <p:cNvSpPr>
            <a:spLocks noGrp="1"/>
          </p:cNvSpPr>
          <p:nvPr>
            <p:ph type="dt" sz="half" idx="10"/>
          </p:nvPr>
        </p:nvSpPr>
        <p:spPr/>
        <p:txBody>
          <a:bodyPr/>
          <a:lstStyle/>
          <a:p>
            <a:fld id="{C4673D76-C008-4D4E-A6B8-CD16E652CAD2}" type="datetime1">
              <a:rPr lang="fi-FI" smtClean="0"/>
              <a:t>17.2.2025</a:t>
            </a:fld>
            <a:endParaRPr lang="fi-FI"/>
          </a:p>
        </p:txBody>
      </p:sp>
      <p:sp>
        <p:nvSpPr>
          <p:cNvPr id="7" name="Slide Number Placeholder 6">
            <a:extLst>
              <a:ext uri="{FF2B5EF4-FFF2-40B4-BE49-F238E27FC236}">
                <a16:creationId xmlns:a16="http://schemas.microsoft.com/office/drawing/2014/main" id="{AB2B5468-F594-586D-8A6F-DD41B69C0412}"/>
              </a:ext>
            </a:extLst>
          </p:cNvPr>
          <p:cNvSpPr>
            <a:spLocks noGrp="1"/>
          </p:cNvSpPr>
          <p:nvPr>
            <p:ph type="sldNum" sz="quarter" idx="12"/>
          </p:nvPr>
        </p:nvSpPr>
        <p:spPr/>
        <p:txBody>
          <a:bodyPr/>
          <a:lstStyle/>
          <a:p>
            <a:fld id="{31160B98-140E-4345-B1A3-2A7247C42973}" type="slidenum">
              <a:rPr lang="fi-FI" smtClean="0"/>
              <a:t>9</a:t>
            </a:fld>
            <a:endParaRPr lang="fi-FI"/>
          </a:p>
        </p:txBody>
      </p:sp>
      <p:pic>
        <p:nvPicPr>
          <p:cNvPr id="9" name="Content Placeholder 5">
            <a:extLst>
              <a:ext uri="{FF2B5EF4-FFF2-40B4-BE49-F238E27FC236}">
                <a16:creationId xmlns:a16="http://schemas.microsoft.com/office/drawing/2014/main" id="{E17801C1-0D06-5F90-AA6B-93654AACBA63}"/>
              </a:ext>
            </a:extLst>
          </p:cNvPr>
          <p:cNvPicPr>
            <a:picLocks noChangeAspect="1"/>
          </p:cNvPicPr>
          <p:nvPr/>
        </p:nvPicPr>
        <p:blipFill>
          <a:blip r:embed="rId2"/>
          <a:stretch>
            <a:fillRect/>
          </a:stretch>
        </p:blipFill>
        <p:spPr>
          <a:xfrm>
            <a:off x="11974578" y="3815224"/>
            <a:ext cx="11375304" cy="8019537"/>
          </a:xfrm>
          <a:prstGeom prst="rect">
            <a:avLst/>
          </a:prstGeom>
        </p:spPr>
      </p:pic>
    </p:spTree>
    <p:extLst>
      <p:ext uri="{BB962C8B-B14F-4D97-AF65-F5344CB8AC3E}">
        <p14:creationId xmlns:p14="http://schemas.microsoft.com/office/powerpoint/2010/main" val="1361058706"/>
      </p:ext>
    </p:extLst>
  </p:cSld>
  <p:clrMapOvr>
    <a:masterClrMapping/>
  </p:clrMapOvr>
</p:sld>
</file>

<file path=ppt/theme/theme1.xml><?xml version="1.0" encoding="utf-8"?>
<a:theme xmlns:a="http://schemas.openxmlformats.org/drawingml/2006/main" name="Lahti">
  <a:themeElements>
    <a:clrScheme name="Lahti">
      <a:dk1>
        <a:sysClr val="windowText" lastClr="000000"/>
      </a:dk1>
      <a:lt1>
        <a:sysClr val="window" lastClr="FFFFFF"/>
      </a:lt1>
      <a:dk2>
        <a:srgbClr val="004F71"/>
      </a:dk2>
      <a:lt2>
        <a:srgbClr val="B4B09C"/>
      </a:lt2>
      <a:accent1>
        <a:srgbClr val="097B76"/>
      </a:accent1>
      <a:accent2>
        <a:srgbClr val="004F71"/>
      </a:accent2>
      <a:accent3>
        <a:srgbClr val="7CE0D3"/>
      </a:accent3>
      <a:accent4>
        <a:srgbClr val="005D20"/>
      </a:accent4>
      <a:accent5>
        <a:srgbClr val="F2C75C"/>
      </a:accent5>
      <a:accent6>
        <a:srgbClr val="FF6A13"/>
      </a:accent6>
      <a:hlink>
        <a:srgbClr val="0563C1"/>
      </a:hlink>
      <a:folHlink>
        <a:srgbClr val="954F72"/>
      </a:folHlink>
    </a:clrScheme>
    <a:fontScheme name="Franklin Gothic">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Esitys1_29032023.pptx" id="{6B39C1A0-75D6-431A-824B-5E02E527A1E6}" vid="{2926B9EF-F9FC-4E61-A37B-E028E11D0384}"/>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aea05a2-97ac-4eb5-8ff2-1935227903c8" xsi:nil="true"/>
    <lcf76f155ced4ddcb4097134ff3c332f xmlns="60fc874f-8b90-4c70-8acb-56596c0dfa05">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Asiakirja" ma:contentTypeID="0x010100A0E68B6D54988D47B492E423AE49A955" ma:contentTypeVersion="18" ma:contentTypeDescription="Luo uusi asiakirja." ma:contentTypeScope="" ma:versionID="5ed7ea2c8a2fec38d8c3f0b3e300df7e">
  <xsd:schema xmlns:xsd="http://www.w3.org/2001/XMLSchema" xmlns:xs="http://www.w3.org/2001/XMLSchema" xmlns:p="http://schemas.microsoft.com/office/2006/metadata/properties" xmlns:ns2="60fc874f-8b90-4c70-8acb-56596c0dfa05" xmlns:ns3="4aea05a2-97ac-4eb5-8ff2-1935227903c8" targetNamespace="http://schemas.microsoft.com/office/2006/metadata/properties" ma:root="true" ma:fieldsID="a73139e1206638367835863c2991578c" ns2:_="" ns3:_="">
    <xsd:import namespace="60fc874f-8b90-4c70-8acb-56596c0dfa05"/>
    <xsd:import namespace="4aea05a2-97ac-4eb5-8ff2-1935227903c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fc874f-8b90-4c70-8acb-56596c0dfa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Kuvien tunnisteet" ma:readOnly="false" ma:fieldId="{5cf76f15-5ced-4ddc-b409-7134ff3c332f}" ma:taxonomyMulti="true" ma:sspId="086f239e-048d-45a4-a0f4-92c2ec36039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aea05a2-97ac-4eb5-8ff2-1935227903c8" elementFormDefault="qualified">
    <xsd:import namespace="http://schemas.microsoft.com/office/2006/documentManagement/types"/>
    <xsd:import namespace="http://schemas.microsoft.com/office/infopath/2007/PartnerControls"/>
    <xsd:element name="SharedWithUsers" ma:index="16"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Jakamisen tiedot" ma:internalName="SharedWithDetails" ma:readOnly="true">
      <xsd:simpleType>
        <xsd:restriction base="dms:Note">
          <xsd:maxLength value="255"/>
        </xsd:restriction>
      </xsd:simpleType>
    </xsd:element>
    <xsd:element name="TaxCatchAll" ma:index="23" nillable="true" ma:displayName="Taxonomy Catch All Column" ma:hidden="true" ma:list="{16d2cad9-12ab-4d88-a389-977451b1461e}" ma:internalName="TaxCatchAll" ma:showField="CatchAllData" ma:web="4aea05a2-97ac-4eb5-8ff2-1935227903c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EE37B4D-1901-45E9-96A5-8123456401A7}">
  <ds:schemaRefs>
    <ds:schemaRef ds:uri="4aea05a2-97ac-4eb5-8ff2-1935227903c8"/>
    <ds:schemaRef ds:uri="60fc874f-8b90-4c70-8acb-56596c0dfa0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42FC734-B988-4B6A-A535-58DD068E0694}">
  <ds:schemaRefs>
    <ds:schemaRef ds:uri="4aea05a2-97ac-4eb5-8ff2-1935227903c8"/>
    <ds:schemaRef ds:uri="60fc874f-8b90-4c70-8acb-56596c0dfa0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1FF4F89-677F-48EA-A07D-CDECB28F3B9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Lahti_ppt_pohja</Template>
  <Application>Microsoft Office PowerPoint</Application>
  <PresentationFormat>Mukautettu</PresentationFormat>
  <Slides>30</Slides>
  <Notes>0</Notes>
  <HiddenSlides>0</HiddenSlides>
  <ScaleCrop>false</ScaleCrop>
  <HeadingPairs>
    <vt:vector size="4" baseType="variant">
      <vt:variant>
        <vt:lpstr>Teema</vt:lpstr>
      </vt:variant>
      <vt:variant>
        <vt:i4>1</vt:i4>
      </vt:variant>
      <vt:variant>
        <vt:lpstr>Dian otsikot</vt:lpstr>
      </vt:variant>
      <vt:variant>
        <vt:i4>30</vt:i4>
      </vt:variant>
    </vt:vector>
  </HeadingPairs>
  <TitlesOfParts>
    <vt:vector size="31" baseType="lpstr">
      <vt:lpstr>Lahti</vt:lpstr>
      <vt:lpstr>Kivimaan koulu</vt:lpstr>
      <vt:lpstr>PowerPoint-esitys</vt:lpstr>
      <vt:lpstr>PowerPoint-esitys</vt:lpstr>
      <vt:lpstr>TAIDE- JA TAITOAINEIDEN VALINNAISET  (TT)</vt:lpstr>
      <vt:lpstr>VALINNAISET OPPIAINEET (V)                      </vt:lpstr>
      <vt:lpstr>LYHYT VALINNAINEN (XV)</vt:lpstr>
      <vt:lpstr>VALINNAISAINEIDEN KUVAUKSET</vt:lpstr>
      <vt:lpstr>Taide- ja taitoaineiden valinnaiset (TT)</vt:lpstr>
      <vt:lpstr>Kotitalouden makumatka maailmalle (2vvt)</vt:lpstr>
      <vt:lpstr>Liikunnan taide- ja taitoaineiden valinnainen liikunta (2vvt)</vt:lpstr>
      <vt:lpstr>Teknisen työn taito- ja taideaineiden valinnainen (2vvt)</vt:lpstr>
      <vt:lpstr>Tekstiilityön taito- ja taideaineiden valinnainen (2vvt)</vt:lpstr>
      <vt:lpstr>Kuvataiteen taito- ja taideainevalinnainen (2vvt)</vt:lpstr>
      <vt:lpstr>Musiikin taito- ja taideainevalinnainen (2 vvt)</vt:lpstr>
      <vt:lpstr>Valinnaiset oppiaineet (V)</vt:lpstr>
      <vt:lpstr>Kotitalouden Mun safkaa (2vvt)</vt:lpstr>
      <vt:lpstr>Liikunnan pitkä valinnainen (2vvt)</vt:lpstr>
      <vt:lpstr>Teknisen työn pitkä valinnainen (2vvt)</vt:lpstr>
      <vt:lpstr>Musiikin valinnainen (2 vvt)</vt:lpstr>
      <vt:lpstr>Tieto- ja viestintätekniikka (2vvt)</vt:lpstr>
      <vt:lpstr>Lyhyt valinnainen (XV)</vt:lpstr>
      <vt:lpstr>Ranska (1vvt)</vt:lpstr>
      <vt:lpstr>Englanti: High School English (1vvt)</vt:lpstr>
      <vt:lpstr>Ruotsi: vahva pohja lukio-opinnoille</vt:lpstr>
      <vt:lpstr>Valinnainen yhteiskuntaoppi,  talous- ja yrittäjyystieto (1 vvt) </vt:lpstr>
      <vt:lpstr>Arjen taidot – kasvipohjaisen ruokavalion voima (1vvt)</vt:lpstr>
      <vt:lpstr>Valinnainen äidinkieli ja kirjallisuus, ilmaisutaito (1 vvt) </vt:lpstr>
      <vt:lpstr>Syventävä LUMA-kurssi (1vvt)</vt:lpstr>
      <vt:lpstr>Tieto- ja viestintätekniikka: Ohjelmointi (1vvt)</vt:lpstr>
      <vt:lpstr>Hyviä valintahetkiä!</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Herkepeus Tuula</dc:creator>
  <cp:revision>37</cp:revision>
  <dcterms:created xsi:type="dcterms:W3CDTF">2024-01-12T09:38:19Z</dcterms:created>
  <dcterms:modified xsi:type="dcterms:W3CDTF">2025-02-17T09:24:33Z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0x010100A0E68B6D54988D47B492E423AE49A955</vt:lpwstr>
  </property>
  <property fmtid="{D5CDD505-2E9C-101B-9397-08002B2CF9AE}" pid="3" name="MediaServiceImageTags">
    <vt:lpwstr/>
  </property>
</Properties>
</file>