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864" r:id="rId1"/>
  </p:sldMasterIdLst>
  <p:notesMasterIdLst>
    <p:notesMasterId r:id="rId8"/>
  </p:notesMasterIdLst>
  <p:handoutMasterIdLst>
    <p:handoutMasterId r:id="rId9"/>
  </p:handoutMasterIdLst>
  <p:sldIdLst>
    <p:sldId id="256" r:id="rId2"/>
    <p:sldId id="257" r:id="rId3"/>
    <p:sldId id="258" r:id="rId4"/>
    <p:sldId id="259" r:id="rId5"/>
    <p:sldId id="260" r:id="rId6"/>
    <p:sldId id="261" r:id="rId7"/>
  </p:sldIdLst>
  <p:sldSz cx="12192000" cy="6858000"/>
  <p:notesSz cx="6858000" cy="9144000"/>
  <p:defaultTextStyle>
    <a:defPPr rtl="0">
      <a:defRPr lang="fi-FI"/>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DB3A7A2-C6E3-911B-5018-3D0033F6C4D2}" v="2" dt="2025-02-06T06:56:15.207"/>
    <p1510:client id="{92EA57E5-9D41-B75F-B431-8DA0A16F939A}" v="140" dt="2025-02-06T06:47:22.121"/>
  </p1510:revLst>
</p1510:revInfo>
</file>

<file path=ppt/tableStyles.xml><?xml version="1.0" encoding="utf-8"?>
<a:tblStyleLst xmlns:a="http://schemas.openxmlformats.org/drawingml/2006/main" def="{5C22544A-7EE6-4342-B048-85BDC9FD1C3A}">
  <a:tblStyle styleId="{5C22544A-7EE6-4342-B048-85BDC9FD1C3A}" styleName="Normaali tyyli 2 - Korostu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984" autoAdjust="0"/>
    <p:restoredTop sz="96623" autoAdjust="0"/>
  </p:normalViewPr>
  <p:slideViewPr>
    <p:cSldViewPr snapToGrid="0">
      <p:cViewPr varScale="1">
        <p:scale>
          <a:sx n="116" d="100"/>
          <a:sy n="116" d="100"/>
        </p:scale>
        <p:origin x="108" y="258"/>
      </p:cViewPr>
      <p:guideLst/>
    </p:cSldViewPr>
  </p:slideViewPr>
  <p:notesTextViewPr>
    <p:cViewPr>
      <p:scale>
        <a:sx n="1" d="1"/>
        <a:sy n="1" d="1"/>
      </p:scale>
      <p:origin x="0" y="0"/>
    </p:cViewPr>
  </p:notesTextViewPr>
  <p:notesViewPr>
    <p:cSldViewPr snapToGrid="0">
      <p:cViewPr varScale="1">
        <p:scale>
          <a:sx n="93" d="100"/>
          <a:sy n="93" d="100"/>
        </p:scale>
        <p:origin x="3708"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5" Type="http://schemas.microsoft.com/office/2015/10/relationships/revisionInfo" Target="revisionInfo.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 Id="rId14"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Laukkanen Otto" userId="S::otto.laukkanen@edu.lahti.fi::ce00bf97-f7dd-435a-a71b-9f3fbafb45d7" providerId="AD" clId="Web-{A12DC654-8101-86E7-F1B7-7F54DF3AE365}"/>
    <pc:docChg chg="delSld">
      <pc:chgData name="Laukkanen Otto" userId="S::otto.laukkanen@edu.lahti.fi::ce00bf97-f7dd-435a-a71b-9f3fbafb45d7" providerId="AD" clId="Web-{A12DC654-8101-86E7-F1B7-7F54DF3AE365}" dt="2025-02-03T08:04:16.188" v="8"/>
      <pc:docMkLst>
        <pc:docMk/>
      </pc:docMkLst>
      <pc:sldChg chg="del">
        <pc:chgData name="Laukkanen Otto" userId="S::otto.laukkanen@edu.lahti.fi::ce00bf97-f7dd-435a-a71b-9f3fbafb45d7" providerId="AD" clId="Web-{A12DC654-8101-86E7-F1B7-7F54DF3AE365}" dt="2025-02-03T08:04:16.188" v="8"/>
        <pc:sldMkLst>
          <pc:docMk/>
          <pc:sldMk cId="3814344884" sldId="262"/>
        </pc:sldMkLst>
      </pc:sldChg>
      <pc:sldChg chg="del">
        <pc:chgData name="Laukkanen Otto" userId="S::otto.laukkanen@edu.lahti.fi::ce00bf97-f7dd-435a-a71b-9f3fbafb45d7" providerId="AD" clId="Web-{A12DC654-8101-86E7-F1B7-7F54DF3AE365}" dt="2025-02-03T08:04:16.188" v="7"/>
        <pc:sldMkLst>
          <pc:docMk/>
          <pc:sldMk cId="1564868519" sldId="263"/>
        </pc:sldMkLst>
      </pc:sldChg>
      <pc:sldChg chg="del">
        <pc:chgData name="Laukkanen Otto" userId="S::otto.laukkanen@edu.lahti.fi::ce00bf97-f7dd-435a-a71b-9f3fbafb45d7" providerId="AD" clId="Web-{A12DC654-8101-86E7-F1B7-7F54DF3AE365}" dt="2025-02-03T08:04:16.172" v="6"/>
        <pc:sldMkLst>
          <pc:docMk/>
          <pc:sldMk cId="1620089840" sldId="264"/>
        </pc:sldMkLst>
      </pc:sldChg>
      <pc:sldChg chg="del">
        <pc:chgData name="Laukkanen Otto" userId="S::otto.laukkanen@edu.lahti.fi::ce00bf97-f7dd-435a-a71b-9f3fbafb45d7" providerId="AD" clId="Web-{A12DC654-8101-86E7-F1B7-7F54DF3AE365}" dt="2025-02-03T08:04:16.172" v="5"/>
        <pc:sldMkLst>
          <pc:docMk/>
          <pc:sldMk cId="247862153" sldId="265"/>
        </pc:sldMkLst>
      </pc:sldChg>
      <pc:sldChg chg="del">
        <pc:chgData name="Laukkanen Otto" userId="S::otto.laukkanen@edu.lahti.fi::ce00bf97-f7dd-435a-a71b-9f3fbafb45d7" providerId="AD" clId="Web-{A12DC654-8101-86E7-F1B7-7F54DF3AE365}" dt="2025-02-03T08:04:16.172" v="4"/>
        <pc:sldMkLst>
          <pc:docMk/>
          <pc:sldMk cId="49993939" sldId="266"/>
        </pc:sldMkLst>
      </pc:sldChg>
      <pc:sldChg chg="del">
        <pc:chgData name="Laukkanen Otto" userId="S::otto.laukkanen@edu.lahti.fi::ce00bf97-f7dd-435a-a71b-9f3fbafb45d7" providerId="AD" clId="Web-{A12DC654-8101-86E7-F1B7-7F54DF3AE365}" dt="2025-02-03T08:04:16.172" v="3"/>
        <pc:sldMkLst>
          <pc:docMk/>
          <pc:sldMk cId="2891309190" sldId="267"/>
        </pc:sldMkLst>
      </pc:sldChg>
      <pc:sldChg chg="del">
        <pc:chgData name="Laukkanen Otto" userId="S::otto.laukkanen@edu.lahti.fi::ce00bf97-f7dd-435a-a71b-9f3fbafb45d7" providerId="AD" clId="Web-{A12DC654-8101-86E7-F1B7-7F54DF3AE365}" dt="2025-02-03T08:04:16.172" v="2"/>
        <pc:sldMkLst>
          <pc:docMk/>
          <pc:sldMk cId="59932796" sldId="268"/>
        </pc:sldMkLst>
      </pc:sldChg>
      <pc:sldChg chg="del">
        <pc:chgData name="Laukkanen Otto" userId="S::otto.laukkanen@edu.lahti.fi::ce00bf97-f7dd-435a-a71b-9f3fbafb45d7" providerId="AD" clId="Web-{A12DC654-8101-86E7-F1B7-7F54DF3AE365}" dt="2025-02-03T08:04:16.172" v="1"/>
        <pc:sldMkLst>
          <pc:docMk/>
          <pc:sldMk cId="4022796189" sldId="269"/>
        </pc:sldMkLst>
      </pc:sldChg>
      <pc:sldChg chg="del">
        <pc:chgData name="Laukkanen Otto" userId="S::otto.laukkanen@edu.lahti.fi::ce00bf97-f7dd-435a-a71b-9f3fbafb45d7" providerId="AD" clId="Web-{A12DC654-8101-86E7-F1B7-7F54DF3AE365}" dt="2025-02-03T08:04:16.172" v="0"/>
        <pc:sldMkLst>
          <pc:docMk/>
          <pc:sldMk cId="1885467661" sldId="270"/>
        </pc:sldMkLst>
      </pc:sldChg>
    </pc:docChg>
  </pc:docChgLst>
  <pc:docChgLst>
    <pc:chgData name="Laukkanen Otto" userId="S::otto.laukkanen@edu.lahti.fi::ce00bf97-f7dd-435a-a71b-9f3fbafb45d7" providerId="AD" clId="Web-{7DB3A7A2-C6E3-911B-5018-3D0033F6C4D2}"/>
    <pc:docChg chg="modSld">
      <pc:chgData name="Laukkanen Otto" userId="S::otto.laukkanen@edu.lahti.fi::ce00bf97-f7dd-435a-a71b-9f3fbafb45d7" providerId="AD" clId="Web-{7DB3A7A2-C6E3-911B-5018-3D0033F6C4D2}" dt="2025-02-06T06:56:15.207" v="1" actId="20577"/>
      <pc:docMkLst>
        <pc:docMk/>
      </pc:docMkLst>
      <pc:sldChg chg="modSp">
        <pc:chgData name="Laukkanen Otto" userId="S::otto.laukkanen@edu.lahti.fi::ce00bf97-f7dd-435a-a71b-9f3fbafb45d7" providerId="AD" clId="Web-{7DB3A7A2-C6E3-911B-5018-3D0033F6C4D2}" dt="2025-02-06T06:56:15.207" v="1" actId="20577"/>
        <pc:sldMkLst>
          <pc:docMk/>
          <pc:sldMk cId="239861432" sldId="261"/>
        </pc:sldMkLst>
        <pc:spChg chg="mod">
          <ac:chgData name="Laukkanen Otto" userId="S::otto.laukkanen@edu.lahti.fi::ce00bf97-f7dd-435a-a71b-9f3fbafb45d7" providerId="AD" clId="Web-{7DB3A7A2-C6E3-911B-5018-3D0033F6C4D2}" dt="2025-02-06T06:56:15.207" v="1" actId="20577"/>
          <ac:spMkLst>
            <pc:docMk/>
            <pc:sldMk cId="239861432" sldId="261"/>
            <ac:spMk id="5" creationId="{EF406658-B642-95A8-4BDD-56FDB564ED72}"/>
          </ac:spMkLst>
        </pc:spChg>
      </pc:sldChg>
    </pc:docChg>
  </pc:docChgLst>
  <pc:docChgLst>
    <pc:chgData name="Laukkanen Otto" userId="S::otto.laukkanen@edu.lahti.fi::ce00bf97-f7dd-435a-a71b-9f3fbafb45d7" providerId="AD" clId="Web-{92EA57E5-9D41-B75F-B431-8DA0A16F939A}"/>
    <pc:docChg chg="modSld">
      <pc:chgData name="Laukkanen Otto" userId="S::otto.laukkanen@edu.lahti.fi::ce00bf97-f7dd-435a-a71b-9f3fbafb45d7" providerId="AD" clId="Web-{92EA57E5-9D41-B75F-B431-8DA0A16F939A}" dt="2025-02-06T06:47:21.777" v="71" actId="20577"/>
      <pc:docMkLst>
        <pc:docMk/>
      </pc:docMkLst>
      <pc:sldChg chg="modSp">
        <pc:chgData name="Laukkanen Otto" userId="S::otto.laukkanen@edu.lahti.fi::ce00bf97-f7dd-435a-a71b-9f3fbafb45d7" providerId="AD" clId="Web-{92EA57E5-9D41-B75F-B431-8DA0A16F939A}" dt="2025-02-06T06:47:21.777" v="71" actId="20577"/>
        <pc:sldMkLst>
          <pc:docMk/>
          <pc:sldMk cId="2759461306" sldId="257"/>
        </pc:sldMkLst>
        <pc:spChg chg="mod">
          <ac:chgData name="Laukkanen Otto" userId="S::otto.laukkanen@edu.lahti.fi::ce00bf97-f7dd-435a-a71b-9f3fbafb45d7" providerId="AD" clId="Web-{92EA57E5-9D41-B75F-B431-8DA0A16F939A}" dt="2025-02-06T06:47:17.574" v="65" actId="20577"/>
          <ac:spMkLst>
            <pc:docMk/>
            <pc:sldMk cId="2759461306" sldId="257"/>
            <ac:spMk id="8" creationId="{F5F536DC-F4A3-49E4-AC7F-5F677BD3C928}"/>
          </ac:spMkLst>
        </pc:spChg>
        <pc:spChg chg="mod">
          <ac:chgData name="Laukkanen Otto" userId="S::otto.laukkanen@edu.lahti.fi::ce00bf97-f7dd-435a-a71b-9f3fbafb45d7" providerId="AD" clId="Web-{92EA57E5-9D41-B75F-B431-8DA0A16F939A}" dt="2025-02-06T06:47:21.777" v="71" actId="20577"/>
          <ac:spMkLst>
            <pc:docMk/>
            <pc:sldMk cId="2759461306" sldId="257"/>
            <ac:spMk id="12" creationId="{559CC69D-5555-45EF-B735-C66DBBF30A7C}"/>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Ylätunnisteen paikkamerkki 1">
            <a:extLst>
              <a:ext uri="{FF2B5EF4-FFF2-40B4-BE49-F238E27FC236}">
                <a16:creationId xmlns:a16="http://schemas.microsoft.com/office/drawing/2014/main" id="{6D0E483E-4EC2-4F9B-88BF-28E88739DA7E}"/>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i-FI"/>
          </a:p>
        </p:txBody>
      </p:sp>
      <p:sp>
        <p:nvSpPr>
          <p:cNvPr id="3" name="Päivämäärän paikkamerkki 2">
            <a:extLst>
              <a:ext uri="{FF2B5EF4-FFF2-40B4-BE49-F238E27FC236}">
                <a16:creationId xmlns:a16="http://schemas.microsoft.com/office/drawing/2014/main" id="{18B7747E-2976-4BE5-B1E3-CC7626F68A88}"/>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5466A3BD-21EC-421A-A16E-4E7E060EB0E8}" type="datetime1">
              <a:rPr lang="fi-FI" smtClean="0"/>
              <a:t>5.2.2025</a:t>
            </a:fld>
            <a:endParaRPr lang="fi-FI"/>
          </a:p>
        </p:txBody>
      </p:sp>
      <p:sp>
        <p:nvSpPr>
          <p:cNvPr id="4" name="Alatunnisteen paikkamerkki 3">
            <a:extLst>
              <a:ext uri="{FF2B5EF4-FFF2-40B4-BE49-F238E27FC236}">
                <a16:creationId xmlns:a16="http://schemas.microsoft.com/office/drawing/2014/main" id="{75820F94-E557-4CEE-98B6-FF0F186561B4}"/>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fi-FI"/>
          </a:p>
        </p:txBody>
      </p:sp>
      <p:sp>
        <p:nvSpPr>
          <p:cNvPr id="5" name="Dian numeron paikkamerkki 4">
            <a:extLst>
              <a:ext uri="{FF2B5EF4-FFF2-40B4-BE49-F238E27FC236}">
                <a16:creationId xmlns:a16="http://schemas.microsoft.com/office/drawing/2014/main" id="{97AE7D2D-7D26-472F-8C4B-D43209C8F8E0}"/>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A8FEC7FD-1EEB-4419-ACB1-C7E705A51DA8}" type="slidenum">
              <a:rPr lang="fi-FI" smtClean="0"/>
              <a:t>‹#›</a:t>
            </a:fld>
            <a:endParaRPr lang="fi-FI"/>
          </a:p>
        </p:txBody>
      </p:sp>
    </p:spTree>
    <p:extLst>
      <p:ext uri="{BB962C8B-B14F-4D97-AF65-F5344CB8AC3E}">
        <p14:creationId xmlns:p14="http://schemas.microsoft.com/office/powerpoint/2010/main" val="180163549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Ylätunnisteen paikkamerkki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i-FI" noProof="0"/>
          </a:p>
        </p:txBody>
      </p:sp>
      <p:sp>
        <p:nvSpPr>
          <p:cNvPr id="3" name="Päivämäärän paikkamerkki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5553498-D561-4EE5-A9B0-AE708B55822B}" type="datetime1">
              <a:rPr lang="fi-FI" smtClean="0"/>
              <a:pPr/>
              <a:t>5.2.2025</a:t>
            </a:fld>
            <a:endParaRPr lang="fi-FI" dirty="0"/>
          </a:p>
        </p:txBody>
      </p:sp>
      <p:sp>
        <p:nvSpPr>
          <p:cNvPr id="4" name="Dian kuvan paikkamerkki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i-FI" noProof="0"/>
          </a:p>
        </p:txBody>
      </p:sp>
      <p:sp>
        <p:nvSpPr>
          <p:cNvPr id="5" name="Huomautusten paikkamerkki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i-FI" noProof="0"/>
              <a:t>Muokkaa tekstin perustyylejä napsauttamalla</a:t>
            </a:r>
          </a:p>
          <a:p>
            <a:pPr lvl="1"/>
            <a:r>
              <a:rPr lang="fi-FI" noProof="0"/>
              <a:t>toinen taso</a:t>
            </a:r>
          </a:p>
          <a:p>
            <a:pPr lvl="2"/>
            <a:r>
              <a:rPr lang="fi-FI" noProof="0"/>
              <a:t>kolmas taso</a:t>
            </a:r>
          </a:p>
          <a:p>
            <a:pPr lvl="3"/>
            <a:r>
              <a:rPr lang="fi-FI" noProof="0"/>
              <a:t>neljäs taso</a:t>
            </a:r>
          </a:p>
          <a:p>
            <a:pPr lvl="4"/>
            <a:r>
              <a:rPr lang="fi-FI" noProof="0"/>
              <a:t>viides taso</a:t>
            </a:r>
          </a:p>
        </p:txBody>
      </p:sp>
      <p:sp>
        <p:nvSpPr>
          <p:cNvPr id="6" name="Alatunnisteen paikkamerkki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i-FI" noProof="0"/>
          </a:p>
        </p:txBody>
      </p:sp>
      <p:sp>
        <p:nvSpPr>
          <p:cNvPr id="7" name="Dian numeron paikkamerkki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C440D25-1997-498A-BC72-EE0923005613}" type="slidenum">
              <a:rPr lang="fi-FI" noProof="0" smtClean="0"/>
              <a:t>‹#›</a:t>
            </a:fld>
            <a:endParaRPr lang="fi-FI" noProof="0"/>
          </a:p>
        </p:txBody>
      </p:sp>
    </p:spTree>
    <p:extLst>
      <p:ext uri="{BB962C8B-B14F-4D97-AF65-F5344CB8AC3E}">
        <p14:creationId xmlns:p14="http://schemas.microsoft.com/office/powerpoint/2010/main" val="1983750330"/>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endParaRPr lang="fi-FI"/>
          </a:p>
        </p:txBody>
      </p:sp>
      <p:sp>
        <p:nvSpPr>
          <p:cNvPr id="4" name="Dian numeron paikkamerkki 3"/>
          <p:cNvSpPr>
            <a:spLocks noGrp="1"/>
          </p:cNvSpPr>
          <p:nvPr>
            <p:ph type="sldNum" sz="quarter" idx="5"/>
          </p:nvPr>
        </p:nvSpPr>
        <p:spPr/>
        <p:txBody>
          <a:bodyPr/>
          <a:lstStyle/>
          <a:p>
            <a:fld id="{4C440D25-1997-498A-BC72-EE0923005613}" type="slidenum">
              <a:rPr lang="fi-FI" smtClean="0"/>
              <a:t>1</a:t>
            </a:fld>
            <a:endParaRPr lang="fi-FI"/>
          </a:p>
        </p:txBody>
      </p:sp>
    </p:spTree>
    <p:extLst>
      <p:ext uri="{BB962C8B-B14F-4D97-AF65-F5344CB8AC3E}">
        <p14:creationId xmlns:p14="http://schemas.microsoft.com/office/powerpoint/2010/main" val="3644963654"/>
      </p:ext>
    </p:extLst>
  </p:cSld>
  <p:clrMapOvr>
    <a:masterClrMapping/>
  </p:clrMapOvr>
</p:notes>
</file>

<file path=ppt/slideLayouts/_rels/slideLayout1.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_rels/slideLayout9.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920834" y="134694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0834" y="429969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920834" y="1484779"/>
            <a:ext cx="10222992" cy="274320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grpSp>
        <p:nvGrpSpPr>
          <p:cNvPr id="10" name="Group 9"/>
          <p:cNvGrpSpPr/>
          <p:nvPr/>
        </p:nvGrpSpPr>
        <p:grpSpPr>
          <a:xfrm>
            <a:off x="9649215" y="4068923"/>
            <a:ext cx="1080904" cy="1080902"/>
            <a:chOff x="9685338" y="4460675"/>
            <a:chExt cx="1080904" cy="1080902"/>
          </a:xfrm>
        </p:grpSpPr>
        <p:sp>
          <p:nvSpPr>
            <p:cNvPr id="11" name="Oval 10"/>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2" name="Oval 11"/>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2" name="Title 1"/>
          <p:cNvSpPr>
            <a:spLocks noGrp="1"/>
          </p:cNvSpPr>
          <p:nvPr>
            <p:ph type="ctrTitle"/>
          </p:nvPr>
        </p:nvSpPr>
        <p:spPr>
          <a:xfrm>
            <a:off x="1051560" y="1432223"/>
            <a:ext cx="9966960" cy="3035808"/>
          </a:xfrm>
        </p:spPr>
        <p:txBody>
          <a:bodyPr anchor="ctr">
            <a:noAutofit/>
          </a:bodyPr>
          <a:lstStyle>
            <a:lvl1pPr algn="l">
              <a:lnSpc>
                <a:spcPct val="80000"/>
              </a:lnSpc>
              <a:defRPr sz="9600" cap="all" baseline="0">
                <a:blipFill dpi="0" rotWithShape="1">
                  <a:blip r:embed="rId4"/>
                  <a:srcRect/>
                  <a:tile tx="6350" ty="-127000" sx="65000" sy="64000" flip="none" algn="tl"/>
                </a:blipFill>
              </a:defRPr>
            </a:lvl1pPr>
          </a:lstStyle>
          <a:p>
            <a:r>
              <a:rPr lang="en-US" dirty="0"/>
              <a:t>Click to edit Master title style</a:t>
            </a:r>
          </a:p>
        </p:txBody>
      </p:sp>
      <p:sp>
        <p:nvSpPr>
          <p:cNvPr id="3" name="Subtitle 2"/>
          <p:cNvSpPr>
            <a:spLocks noGrp="1"/>
          </p:cNvSpPr>
          <p:nvPr>
            <p:ph type="subTitle" idx="1"/>
          </p:nvPr>
        </p:nvSpPr>
        <p:spPr>
          <a:xfrm>
            <a:off x="1069848" y="4389120"/>
            <a:ext cx="7891272" cy="1069848"/>
          </a:xfrm>
        </p:spPr>
        <p:txBody>
          <a:bodyPr>
            <a:normAutofit/>
          </a:bodyPr>
          <a:lstStyle>
            <a:lvl1pPr marL="0" indent="0" algn="l">
              <a:buNone/>
              <a:defRPr sz="2200">
                <a:solidFill>
                  <a:schemeClr val="tx1"/>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dirty="0"/>
              <a:t>Click to edit Master subtitle style</a:t>
            </a:r>
          </a:p>
        </p:txBody>
      </p:sp>
      <p:sp>
        <p:nvSpPr>
          <p:cNvPr id="4" name="Date Placeholder 3"/>
          <p:cNvSpPr>
            <a:spLocks noGrp="1"/>
          </p:cNvSpPr>
          <p:nvPr>
            <p:ph type="dt" sz="half" idx="10"/>
          </p:nvPr>
        </p:nvSpPr>
        <p:spPr/>
        <p:txBody>
          <a:bodyPr/>
          <a:lstStyle/>
          <a:p>
            <a:fld id="{83284890-85D2-4D7B-8EF5-15A9C1DB8F42}" type="datetimeFigureOut">
              <a:rPr lang="en-US" dirty="0"/>
              <a:t>2/5/2025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9592733" y="4289334"/>
            <a:ext cx="1193868" cy="640080"/>
          </a:xfrm>
        </p:spPr>
        <p:txBody>
          <a:bodyPr/>
          <a:lstStyle>
            <a:lvl1pPr>
              <a:defRPr sz="2800"/>
            </a:lvl1pPr>
          </a:lstStyle>
          <a:p>
            <a:fld id="{4FAB73BC-B049-4115-A692-8D63A059BFB8}" type="slidenum">
              <a:rPr lang="en-US" dirty="0"/>
              <a:pPr/>
              <a:t>‹#›</a:t>
            </a:fld>
            <a:endParaRPr lang="en-US" dirty="0"/>
          </a:p>
        </p:txBody>
      </p:sp>
    </p:spTree>
    <p:extLst>
      <p:ext uri="{BB962C8B-B14F-4D97-AF65-F5344CB8AC3E}">
        <p14:creationId xmlns:p14="http://schemas.microsoft.com/office/powerpoint/2010/main" val="30237172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Vertical Text Placeholder 2"/>
          <p:cNvSpPr>
            <a:spLocks noGrp="1"/>
          </p:cNvSpPr>
          <p:nvPr>
            <p:ph type="body" orient="vert" idx="1"/>
          </p:nvPr>
        </p:nvSpPr>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87157CC2-0FC8-4686-B024-99790E0F5162}" type="datetimeFigureOut">
              <a:rPr lang="en-US" dirty="0"/>
              <a:t>2/5/2025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extLst>
      <p:ext uri="{BB962C8B-B14F-4D97-AF65-F5344CB8AC3E}">
        <p14:creationId xmlns:p14="http://schemas.microsoft.com/office/powerpoint/2010/main" val="28081989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533400"/>
            <a:ext cx="2552700" cy="5638800"/>
          </a:xfrm>
        </p:spPr>
        <p:txBody>
          <a:bodyPr vert="eaVert"/>
          <a:lstStyle/>
          <a:p>
            <a:r>
              <a:rPr lang="en-US" dirty="0"/>
              <a:t>Click to edit Master title style</a:t>
            </a:r>
          </a:p>
        </p:txBody>
      </p:sp>
      <p:sp>
        <p:nvSpPr>
          <p:cNvPr id="3" name="Vertical Text Placeholder 2"/>
          <p:cNvSpPr>
            <a:spLocks noGrp="1"/>
          </p:cNvSpPr>
          <p:nvPr>
            <p:ph type="body" orient="vert" idx="1"/>
          </p:nvPr>
        </p:nvSpPr>
        <p:spPr>
          <a:xfrm>
            <a:off x="1066800" y="533400"/>
            <a:ext cx="7505700" cy="5638800"/>
          </a:xfrm>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F6764DA5-CD3D-4590-A511-FCD3BC7A793E}" type="datetimeFigureOut">
              <a:rPr lang="en-US" dirty="0"/>
              <a:t>2/5/2025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extLst>
      <p:ext uri="{BB962C8B-B14F-4D97-AF65-F5344CB8AC3E}">
        <p14:creationId xmlns:p14="http://schemas.microsoft.com/office/powerpoint/2010/main" val="6213324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82F5661D-6934-4B32-B92C-470368BF1EC6}" type="datetimeFigureOut">
              <a:rPr lang="en-US" dirty="0"/>
              <a:t>2/5/2025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extLst>
      <p:ext uri="{BB962C8B-B14F-4D97-AF65-F5344CB8AC3E}">
        <p14:creationId xmlns:p14="http://schemas.microsoft.com/office/powerpoint/2010/main" val="41022553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0" y="4917989"/>
            <a:ext cx="12192000" cy="194001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2167128" y="1225296"/>
            <a:ext cx="9281160" cy="3520440"/>
          </a:xfrm>
        </p:spPr>
        <p:txBody>
          <a:bodyPr anchor="ctr">
            <a:normAutofit/>
          </a:bodyPr>
          <a:lstStyle>
            <a:lvl1pPr>
              <a:lnSpc>
                <a:spcPct val="80000"/>
              </a:lnSpc>
              <a:defRPr sz="8000" b="0"/>
            </a:lvl1pPr>
          </a:lstStyle>
          <a:p>
            <a:r>
              <a:rPr lang="en-US" dirty="0"/>
              <a:t>Click to edit Master title style</a:t>
            </a:r>
          </a:p>
        </p:txBody>
      </p:sp>
      <p:sp>
        <p:nvSpPr>
          <p:cNvPr id="3" name="Text Placeholder 2"/>
          <p:cNvSpPr>
            <a:spLocks noGrp="1"/>
          </p:cNvSpPr>
          <p:nvPr>
            <p:ph type="body" idx="1"/>
          </p:nvPr>
        </p:nvSpPr>
        <p:spPr>
          <a:xfrm>
            <a:off x="2165774" y="5020056"/>
            <a:ext cx="9052560" cy="1066800"/>
          </a:xfrm>
        </p:spPr>
        <p:txBody>
          <a:bodyPr anchor="t">
            <a:normAutofit/>
          </a:bodyPr>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
        <p:nvSpPr>
          <p:cNvPr id="4" name="Date Placeholder 3"/>
          <p:cNvSpPr>
            <a:spLocks noGrp="1"/>
          </p:cNvSpPr>
          <p:nvPr>
            <p:ph type="dt" sz="half" idx="10"/>
          </p:nvPr>
        </p:nvSpPr>
        <p:spPr>
          <a:xfrm>
            <a:off x="8593667" y="6272784"/>
            <a:ext cx="2644309" cy="365125"/>
          </a:xfrm>
        </p:spPr>
        <p:txBody>
          <a:bodyPr/>
          <a:lstStyle/>
          <a:p>
            <a:fld id="{C6F822A4-8DA6-4447-9B1F-C5DB58435268}" type="datetimeFigureOut">
              <a:rPr lang="en-US" dirty="0"/>
              <a:t>2/5/2025</a:t>
            </a:fld>
            <a:endParaRPr lang="en-US" dirty="0"/>
          </a:p>
        </p:txBody>
      </p:sp>
      <p:sp>
        <p:nvSpPr>
          <p:cNvPr id="5" name="Footer Placeholder 4"/>
          <p:cNvSpPr>
            <a:spLocks noGrp="1"/>
          </p:cNvSpPr>
          <p:nvPr>
            <p:ph type="ftr" sz="quarter" idx="11"/>
          </p:nvPr>
        </p:nvSpPr>
        <p:spPr>
          <a:xfrm>
            <a:off x="2182708" y="6272784"/>
            <a:ext cx="6327648" cy="365125"/>
          </a:xfrm>
        </p:spPr>
        <p:txBody>
          <a:bodyPr/>
          <a:lstStyle/>
          <a:p>
            <a:endParaRPr lang="en-US" dirty="0"/>
          </a:p>
        </p:txBody>
      </p:sp>
      <p:grpSp>
        <p:nvGrpSpPr>
          <p:cNvPr id="8" name="Group 7"/>
          <p:cNvGrpSpPr/>
          <p:nvPr/>
        </p:nvGrpSpPr>
        <p:grpSpPr>
          <a:xfrm>
            <a:off x="897399" y="2325848"/>
            <a:ext cx="1080904" cy="1080902"/>
            <a:chOff x="9685338" y="4460675"/>
            <a:chExt cx="1080904" cy="1080902"/>
          </a:xfrm>
        </p:grpSpPr>
        <p:sp>
          <p:nvSpPr>
            <p:cNvPr id="9" name="Oval 8"/>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0" name="Oval 9"/>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6" name="Slide Number Placeholder 5"/>
          <p:cNvSpPr>
            <a:spLocks noGrp="1"/>
          </p:cNvSpPr>
          <p:nvPr>
            <p:ph type="sldNum" sz="quarter" idx="12"/>
          </p:nvPr>
        </p:nvSpPr>
        <p:spPr>
          <a:xfrm>
            <a:off x="843702" y="2506133"/>
            <a:ext cx="1188298" cy="720332"/>
          </a:xfrm>
        </p:spPr>
        <p:txBody>
          <a:bodyPr/>
          <a:lstStyle>
            <a:lvl1pPr>
              <a:defRPr sz="2800"/>
            </a:lvl1pPr>
          </a:lstStyle>
          <a:p>
            <a:fld id="{4FAB73BC-B049-4115-A692-8D63A059BFB8}" type="slidenum">
              <a:rPr lang="en-US" dirty="0"/>
              <a:pPr/>
              <a:t>‹#›</a:t>
            </a:fld>
            <a:endParaRPr lang="en-US" dirty="0"/>
          </a:p>
        </p:txBody>
      </p:sp>
    </p:spTree>
    <p:extLst>
      <p:ext uri="{BB962C8B-B14F-4D97-AF65-F5344CB8AC3E}">
        <p14:creationId xmlns:p14="http://schemas.microsoft.com/office/powerpoint/2010/main" val="896170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sz="half" idx="1"/>
          </p:nvPr>
        </p:nvSpPr>
        <p:spPr>
          <a:xfrm>
            <a:off x="1069848"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6364224"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p:cNvSpPr>
            <a:spLocks noGrp="1"/>
          </p:cNvSpPr>
          <p:nvPr>
            <p:ph type="dt" sz="half" idx="10"/>
          </p:nvPr>
        </p:nvSpPr>
        <p:spPr/>
        <p:txBody>
          <a:bodyPr/>
          <a:lstStyle/>
          <a:p>
            <a:fld id="{E548D31E-DCDA-41A7-9C67-C4B11B94D21D}" type="datetimeFigureOut">
              <a:rPr lang="en-US" dirty="0"/>
              <a:t>2/5/2025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extLst>
      <p:ext uri="{BB962C8B-B14F-4D97-AF65-F5344CB8AC3E}">
        <p14:creationId xmlns:p14="http://schemas.microsoft.com/office/powerpoint/2010/main" val="1205925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dirty="0"/>
              <a:t>Click to edit Master title style</a:t>
            </a:r>
          </a:p>
        </p:txBody>
      </p:sp>
      <p:sp>
        <p:nvSpPr>
          <p:cNvPr id="3" name="Text Placeholder 2"/>
          <p:cNvSpPr>
            <a:spLocks noGrp="1"/>
          </p:cNvSpPr>
          <p:nvPr>
            <p:ph type="body" idx="1"/>
          </p:nvPr>
        </p:nvSpPr>
        <p:spPr>
          <a:xfrm>
            <a:off x="1066800"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1069848"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6364224"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6364224"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p:cNvSpPr>
            <a:spLocks noGrp="1"/>
          </p:cNvSpPr>
          <p:nvPr>
            <p:ph type="dt" sz="half" idx="10"/>
          </p:nvPr>
        </p:nvSpPr>
        <p:spPr/>
        <p:txBody>
          <a:bodyPr/>
          <a:lstStyle/>
          <a:p>
            <a:fld id="{9B3762C0-B258-48F1-ADE6-176B4174CCDD}" type="datetimeFigureOut">
              <a:rPr lang="en-US" dirty="0"/>
              <a:t>2/5/2025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t>‹#›</a:t>
            </a:fld>
            <a:endParaRPr lang="en-US" dirty="0"/>
          </a:p>
        </p:txBody>
      </p:sp>
    </p:spTree>
    <p:extLst>
      <p:ext uri="{BB962C8B-B14F-4D97-AF65-F5344CB8AC3E}">
        <p14:creationId xmlns:p14="http://schemas.microsoft.com/office/powerpoint/2010/main" val="36047959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a:t>Click to edit Master title style</a:t>
            </a:r>
          </a:p>
        </p:txBody>
      </p:sp>
      <p:sp>
        <p:nvSpPr>
          <p:cNvPr id="3" name="Date Placeholder 2"/>
          <p:cNvSpPr>
            <a:spLocks noGrp="1"/>
          </p:cNvSpPr>
          <p:nvPr>
            <p:ph type="dt" sz="half" idx="10"/>
          </p:nvPr>
        </p:nvSpPr>
        <p:spPr/>
        <p:txBody>
          <a:bodyPr/>
          <a:lstStyle/>
          <a:p>
            <a:fld id="{677919A6-33EB-49BD-A62F-1FA56B9F9712}" type="datetimeFigureOut">
              <a:rPr lang="en-US" dirty="0"/>
              <a:t>2/5/2025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t>‹#›</a:t>
            </a:fld>
            <a:endParaRPr lang="en-US" dirty="0"/>
          </a:p>
        </p:txBody>
      </p:sp>
    </p:spTree>
    <p:extLst>
      <p:ext uri="{BB962C8B-B14F-4D97-AF65-F5344CB8AC3E}">
        <p14:creationId xmlns:p14="http://schemas.microsoft.com/office/powerpoint/2010/main" val="39213634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A4E7D1B-D673-4CF6-8672-009D42ABD2A0}" type="datetimeFigureOut">
              <a:rPr lang="en-US" dirty="0"/>
              <a:t>2/5/2025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dirty="0"/>
              <a:t>‹#›</a:t>
            </a:fld>
            <a:endParaRPr lang="en-US" dirty="0"/>
          </a:p>
        </p:txBody>
      </p:sp>
    </p:spTree>
    <p:extLst>
      <p:ext uri="{BB962C8B-B14F-4D97-AF65-F5344CB8AC3E}">
        <p14:creationId xmlns:p14="http://schemas.microsoft.com/office/powerpoint/2010/main" val="31241813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en-US" dirty="0"/>
              <a:t>Click to edit Master title style</a:t>
            </a:r>
          </a:p>
        </p:txBody>
      </p:sp>
      <p:sp>
        <p:nvSpPr>
          <p:cNvPr id="3" name="Content Placeholder 2"/>
          <p:cNvSpPr>
            <a:spLocks noGrp="1"/>
          </p:cNvSpPr>
          <p:nvPr>
            <p:ph idx="1"/>
          </p:nvPr>
        </p:nvSpPr>
        <p:spPr>
          <a:xfrm>
            <a:off x="838200" y="685800"/>
            <a:ext cx="6711696" cy="5020056"/>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5" name="Date Placeholder 4"/>
          <p:cNvSpPr>
            <a:spLocks noGrp="1"/>
          </p:cNvSpPr>
          <p:nvPr>
            <p:ph type="dt" sz="half" idx="10"/>
          </p:nvPr>
        </p:nvSpPr>
        <p:spPr/>
        <p:txBody>
          <a:bodyPr/>
          <a:lstStyle/>
          <a:p>
            <a:fld id="{DA16AA21-1863-4931-97CB-99D0A168701B}" type="datetimeFigureOut">
              <a:rPr lang="en-US" dirty="0"/>
              <a:t>2/5/2025</a:t>
            </a:fld>
            <a:endParaRPr lang="en-US" dirty="0"/>
          </a:p>
        </p:txBody>
      </p:sp>
      <p:sp>
        <p:nvSpPr>
          <p:cNvPr id="6" name="Footer Placeholder 5"/>
          <p:cNvSpPr>
            <a:spLocks noGrp="1"/>
          </p:cNvSpPr>
          <p:nvPr>
            <p:ph type="ftr" sz="quarter" idx="11"/>
          </p:nvPr>
        </p:nvSpPr>
        <p:spPr/>
        <p:txBody>
          <a:bodyPr/>
          <a:lstStyle/>
          <a:p>
            <a:endParaRPr lang="en-US" dirty="0"/>
          </a:p>
        </p:txBody>
      </p:sp>
      <p:grpSp>
        <p:nvGrpSpPr>
          <p:cNvPr id="9" name="Group 8"/>
          <p:cNvGrpSpPr>
            <a:grpSpLocks noChangeAspect="1"/>
          </p:cNvGrpSpPr>
          <p:nvPr/>
        </p:nvGrpSpPr>
        <p:grpSpPr>
          <a:xfrm>
            <a:off x="11401725" y="6229681"/>
            <a:ext cx="457200" cy="457200"/>
            <a:chOff x="11361456" y="6195813"/>
            <a:chExt cx="548640" cy="548640"/>
          </a:xfrm>
        </p:grpSpPr>
        <p:sp>
          <p:nvSpPr>
            <p:cNvPr id="10" name="Oval 9"/>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1" name="Oval 10"/>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extLst>
      <p:ext uri="{BB962C8B-B14F-4D97-AF65-F5344CB8AC3E}">
        <p14:creationId xmlns:p14="http://schemas.microsoft.com/office/powerpoint/2010/main" val="8592191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1" name="Rectangle 10"/>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en-US" dirty="0"/>
              <a:t>Click to edit Master title style</a:t>
            </a:r>
          </a:p>
        </p:txBody>
      </p:sp>
      <p:sp>
        <p:nvSpPr>
          <p:cNvPr id="3" name="Picture Placeholder 2"/>
          <p:cNvSpPr>
            <a:spLocks noGrp="1" noChangeAspect="1"/>
          </p:cNvSpPr>
          <p:nvPr>
            <p:ph type="pic" idx="1"/>
          </p:nvPr>
        </p:nvSpPr>
        <p:spPr>
          <a:xfrm>
            <a:off x="0" y="0"/>
            <a:ext cx="8303740" cy="6858000"/>
          </a:xfrm>
          <a:solidFill>
            <a:schemeClr val="tx2">
              <a:lumMod val="20000"/>
              <a:lumOff val="80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5" name="Date Placeholder 4"/>
          <p:cNvSpPr>
            <a:spLocks noGrp="1"/>
          </p:cNvSpPr>
          <p:nvPr>
            <p:ph type="dt" sz="half" idx="10"/>
          </p:nvPr>
        </p:nvSpPr>
        <p:spPr/>
        <p:txBody>
          <a:bodyPr/>
          <a:lstStyle/>
          <a:p>
            <a:fld id="{3772C379-9A7C-4C87-A116-CBE9F58B04C5}" type="datetimeFigureOut">
              <a:rPr lang="en-US" dirty="0"/>
              <a:t>2/5/2025</a:t>
            </a:fld>
            <a:endParaRPr lang="en-US" dirty="0"/>
          </a:p>
        </p:txBody>
      </p:sp>
      <p:grpSp>
        <p:nvGrpSpPr>
          <p:cNvPr id="8" name="Group 7"/>
          <p:cNvGrpSpPr>
            <a:grpSpLocks noChangeAspect="1"/>
          </p:cNvGrpSpPr>
          <p:nvPr/>
        </p:nvGrpSpPr>
        <p:grpSpPr>
          <a:xfrm>
            <a:off x="11401725" y="6229681"/>
            <a:ext cx="457200" cy="457200"/>
            <a:chOff x="11361456" y="6195813"/>
            <a:chExt cx="548640" cy="548640"/>
          </a:xfrm>
        </p:grpSpPr>
        <p:sp>
          <p:nvSpPr>
            <p:cNvPr id="9" name="Oval 8"/>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0" name="Oval 9"/>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extLst>
      <p:ext uri="{BB962C8B-B14F-4D97-AF65-F5344CB8AC3E}">
        <p14:creationId xmlns:p14="http://schemas.microsoft.com/office/powerpoint/2010/main" val="14311506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microsoft.com/office/2007/relationships/hdphoto" Target="../media/hdphoto1.wdp"/></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69848" y="484632"/>
            <a:ext cx="10058400" cy="1609344"/>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1069848" y="2121408"/>
            <a:ext cx="10058400" cy="4050792"/>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964424" y="6272784"/>
            <a:ext cx="3273552" cy="365125"/>
          </a:xfrm>
          <a:prstGeom prst="rect">
            <a:avLst/>
          </a:prstGeom>
        </p:spPr>
        <p:txBody>
          <a:bodyPr vert="horz" lIns="91440" tIns="45720" rIns="91440" bIns="45720" rtlCol="0" anchor="ctr"/>
          <a:lstStyle>
            <a:lvl1pPr algn="r">
              <a:defRPr sz="1100">
                <a:solidFill>
                  <a:schemeClr val="tx2"/>
                </a:solidFill>
              </a:defRPr>
            </a:lvl1pPr>
          </a:lstStyle>
          <a:p>
            <a:fld id="{8664C608-40B1-4030-A28D-5B74BC98ADCE}" type="datetimeFigureOut">
              <a:rPr lang="en-US" dirty="0"/>
              <a:t>2/5/2025</a:t>
            </a:fld>
            <a:endParaRPr lang="en-US" dirty="0"/>
          </a:p>
        </p:txBody>
      </p:sp>
      <p:sp>
        <p:nvSpPr>
          <p:cNvPr id="5" name="Footer Placeholder 4"/>
          <p:cNvSpPr>
            <a:spLocks noGrp="1"/>
          </p:cNvSpPr>
          <p:nvPr>
            <p:ph type="ftr" sz="quarter" idx="3"/>
          </p:nvPr>
        </p:nvSpPr>
        <p:spPr>
          <a:xfrm>
            <a:off x="1088136" y="6272784"/>
            <a:ext cx="6327648" cy="365125"/>
          </a:xfrm>
          <a:prstGeom prst="rect">
            <a:avLst/>
          </a:prstGeom>
        </p:spPr>
        <p:txBody>
          <a:bodyPr vert="horz" lIns="91440" tIns="45720" rIns="91440" bIns="45720" rtlCol="0" anchor="ctr"/>
          <a:lstStyle>
            <a:lvl1pPr algn="l">
              <a:defRPr sz="1100">
                <a:solidFill>
                  <a:schemeClr val="tx2"/>
                </a:solidFill>
              </a:defRPr>
            </a:lvl1pPr>
          </a:lstStyle>
          <a:p>
            <a:endParaRPr lang="en-US" dirty="0"/>
          </a:p>
        </p:txBody>
      </p:sp>
      <p:grpSp>
        <p:nvGrpSpPr>
          <p:cNvPr id="7" name="Group 6"/>
          <p:cNvGrpSpPr>
            <a:grpSpLocks noChangeAspect="1"/>
          </p:cNvGrpSpPr>
          <p:nvPr/>
        </p:nvGrpSpPr>
        <p:grpSpPr>
          <a:xfrm>
            <a:off x="11401725" y="6229681"/>
            <a:ext cx="457200" cy="457200"/>
            <a:chOff x="11361456" y="6195813"/>
            <a:chExt cx="548640" cy="548640"/>
          </a:xfrm>
        </p:grpSpPr>
        <p:sp>
          <p:nvSpPr>
            <p:cNvPr id="8" name="Oval 7"/>
            <p:cNvSpPr/>
            <p:nvPr/>
          </p:nvSpPr>
          <p:spPr>
            <a:xfrm>
              <a:off x="11361456" y="6195813"/>
              <a:ext cx="548640" cy="548640"/>
            </a:xfrm>
            <a:prstGeom prst="ellipse">
              <a:avLst/>
            </a:prstGeom>
            <a:blipFill dpi="0" rotWithShape="1">
              <a:blip r:embed="rId13">
                <a:duotone>
                  <a:schemeClr val="accent1">
                    <a:shade val="45000"/>
                    <a:satMod val="135000"/>
                  </a:schemeClr>
                  <a:prstClr val="white"/>
                </a:duotone>
                <a:extLst>
                  <a:ext uri="{BEBA8EAE-BF5A-486C-A8C5-ECC9F3942E4B}">
                    <a14:imgProps xmlns:a14="http://schemas.microsoft.com/office/drawing/2010/main">
                      <a14:imgLayer r:embed="rId14">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9" name="Oval 8"/>
            <p:cNvSpPr/>
            <p:nvPr/>
          </p:nvSpPr>
          <p:spPr>
            <a:xfrm>
              <a:off x="11396488" y="6230844"/>
              <a:ext cx="478576" cy="478578"/>
            </a:xfrm>
            <a:prstGeom prst="ellipse">
              <a:avLst/>
            </a:prstGeom>
            <a:noFill/>
            <a:ln w="12700" cap="flat" cmpd="sng" algn="ctr">
              <a:solidFill>
                <a:srgbClr val="FFFFFF"/>
              </a:solidFill>
              <a:prstDash val="solid"/>
            </a:ln>
            <a:effectLst/>
          </p:spPr>
        </p:sp>
      </p:grpSp>
      <p:sp>
        <p:nvSpPr>
          <p:cNvPr id="6" name="Slide Number Placeholder 5"/>
          <p:cNvSpPr>
            <a:spLocks noGrp="1"/>
          </p:cNvSpPr>
          <p:nvPr>
            <p:ph type="sldNum" sz="quarter" idx="4"/>
          </p:nvPr>
        </p:nvSpPr>
        <p:spPr>
          <a:xfrm>
            <a:off x="11311128" y="6272784"/>
            <a:ext cx="640080" cy="365125"/>
          </a:xfrm>
          <a:prstGeom prst="rect">
            <a:avLst/>
          </a:prstGeom>
        </p:spPr>
        <p:txBody>
          <a:bodyPr vert="horz" lIns="91440" tIns="45720" rIns="91440" bIns="45720" rtlCol="0" anchor="ctr"/>
          <a:lstStyle>
            <a:lvl1pPr algn="ctr">
              <a:defRPr sz="1400" b="1">
                <a:solidFill>
                  <a:srgbClr val="FFFFFF"/>
                </a:solidFill>
                <a:latin typeface="+mj-lt"/>
              </a:defRPr>
            </a:lvl1pPr>
          </a:lstStyle>
          <a:p>
            <a:fld id="{4FAB73BC-B049-4115-A692-8D63A059BFB8}" type="slidenum">
              <a:rPr lang="en-US" dirty="0"/>
              <a:pPr/>
              <a:t>‹#›</a:t>
            </a:fld>
            <a:endParaRPr lang="en-US" dirty="0"/>
          </a:p>
        </p:txBody>
      </p:sp>
    </p:spTree>
    <p:extLst>
      <p:ext uri="{BB962C8B-B14F-4D97-AF65-F5344CB8AC3E}">
        <p14:creationId xmlns:p14="http://schemas.microsoft.com/office/powerpoint/2010/main" val="31546488"/>
      </p:ext>
    </p:extLst>
  </p:cSld>
  <p:clrMap bg1="lt1" tx1="dk1" bg2="lt2" tx2="dk2" accent1="accent1" accent2="accent2" accent3="accent3" accent4="accent4" accent5="accent5" accent6="accent6" hlink="hlink" folHlink="folHlink"/>
  <p:sldLayoutIdLst>
    <p:sldLayoutId id="2147483865" r:id="rId1"/>
    <p:sldLayoutId id="2147483866" r:id="rId2"/>
    <p:sldLayoutId id="2147483867" r:id="rId3"/>
    <p:sldLayoutId id="2147483868" r:id="rId4"/>
    <p:sldLayoutId id="2147483869" r:id="rId5"/>
    <p:sldLayoutId id="2147483870" r:id="rId6"/>
    <p:sldLayoutId id="2147483871" r:id="rId7"/>
    <p:sldLayoutId id="2147483872" r:id="rId8"/>
    <p:sldLayoutId id="2147483873" r:id="rId9"/>
    <p:sldLayoutId id="2147483874" r:id="rId10"/>
    <p:sldLayoutId id="2147483875" r:id="rId11"/>
  </p:sldLayoutIdLst>
  <p:hf sldNum="0" hdr="0" ftr="0" dt="0"/>
  <p:txStyles>
    <p:titleStyle>
      <a:lvl1pPr algn="l" defTabSz="914400" rtl="0" eaLnBrk="1" latinLnBrk="0" hangingPunct="1">
        <a:lnSpc>
          <a:spcPct val="90000"/>
        </a:lnSpc>
        <a:spcBef>
          <a:spcPct val="0"/>
        </a:spcBef>
        <a:buNone/>
        <a:defRPr sz="5400" kern="1200" cap="all" baseline="0">
          <a:blipFill>
            <a:blip r:embed="rId15">
              <a:extLst>
                <a:ext uri="{28A0092B-C50C-407E-A947-70E740481C1C}">
                  <a14:useLocalDpi xmlns:a14="http://schemas.microsoft.com/office/drawing/2010/main" val="0"/>
                </a:ext>
              </a:extLst>
            </a:blip>
            <a:tile tx="6350" ty="-127000" sx="65000" sy="64000" flip="none" algn="tl"/>
          </a:blip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lumMod val="75000"/>
          </a:schemeClr>
        </a:buClr>
        <a:buSzPct val="85000"/>
        <a:buFont typeface="Wingdings" pitchFamily="2" charset="2"/>
        <a:buChar char="§"/>
        <a:defRPr sz="2000" kern="1200">
          <a:solidFill>
            <a:schemeClr val="tx1"/>
          </a:solidFill>
          <a:latin typeface="+mn-lt"/>
          <a:ea typeface="+mn-ea"/>
          <a:cs typeface="+mn-cs"/>
        </a:defRPr>
      </a:lvl1pPr>
      <a:lvl2pPr marL="45720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800" kern="1200">
          <a:solidFill>
            <a:schemeClr val="tx1"/>
          </a:solidFill>
          <a:latin typeface="+mn-lt"/>
          <a:ea typeface="+mn-ea"/>
          <a:cs typeface="+mn-cs"/>
        </a:defRPr>
      </a:lvl2pPr>
      <a:lvl3pPr marL="73152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3pPr>
      <a:lvl4pPr marL="100584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4pPr>
      <a:lvl5pPr marL="128016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5pPr>
      <a:lvl6pPr marL="16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6pPr>
      <a:lvl7pPr marL="19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7pPr>
      <a:lvl8pPr marL="22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8pPr>
      <a:lvl9pPr marL="25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ctrTitle"/>
          </p:nvPr>
        </p:nvSpPr>
        <p:spPr/>
        <p:txBody>
          <a:bodyPr rtlCol="0"/>
          <a:lstStyle/>
          <a:p>
            <a:r>
              <a:rPr lang="fi-FI" dirty="0"/>
              <a:t>A2-kielen valinta ja opiskelu </a:t>
            </a:r>
            <a:r>
              <a:rPr lang="fi-FI" dirty="0" err="1"/>
              <a:t>ahtialan</a:t>
            </a:r>
            <a:r>
              <a:rPr lang="fi-FI" dirty="0"/>
              <a:t> koulussa</a:t>
            </a:r>
          </a:p>
        </p:txBody>
      </p:sp>
    </p:spTree>
    <p:extLst>
      <p:ext uri="{BB962C8B-B14F-4D97-AF65-F5344CB8AC3E}">
        <p14:creationId xmlns:p14="http://schemas.microsoft.com/office/powerpoint/2010/main" val="38793463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Suorakulmio: Pyöristetyt kulmat 12">
            <a:extLst>
              <a:ext uri="{FF2B5EF4-FFF2-40B4-BE49-F238E27FC236}">
                <a16:creationId xmlns:a16="http://schemas.microsoft.com/office/drawing/2014/main" id="{5B12A45F-7749-2391-ADED-BB97A2B4031F}"/>
              </a:ext>
            </a:extLst>
          </p:cNvPr>
          <p:cNvSpPr/>
          <p:nvPr/>
        </p:nvSpPr>
        <p:spPr>
          <a:xfrm>
            <a:off x="167295" y="2761714"/>
            <a:ext cx="6125577" cy="1111825"/>
          </a:xfrm>
          <a:prstGeom prst="round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i-FI"/>
          </a:p>
        </p:txBody>
      </p:sp>
      <p:sp>
        <p:nvSpPr>
          <p:cNvPr id="4" name="Otsikko 1">
            <a:extLst>
              <a:ext uri="{FF2B5EF4-FFF2-40B4-BE49-F238E27FC236}">
                <a16:creationId xmlns:a16="http://schemas.microsoft.com/office/drawing/2014/main" id="{F2914AAE-8E47-45C7-970B-C814CFABF822}"/>
              </a:ext>
            </a:extLst>
          </p:cNvPr>
          <p:cNvSpPr>
            <a:spLocks noGrp="1"/>
          </p:cNvSpPr>
          <p:nvPr/>
        </p:nvSpPr>
        <p:spPr>
          <a:xfrm>
            <a:off x="293914" y="127619"/>
            <a:ext cx="10515600" cy="1325563"/>
          </a:xfrm>
          <a:prstGeom prst="rect">
            <a:avLst/>
          </a:prstGeom>
          <a:effectLst/>
        </p:spPr>
        <p:txBody>
          <a:bodyPr vert="horz" lIns="91440" tIns="45720" rIns="91440" bIns="45720" rtlCol="0" anchor="ctr">
            <a:normAutofit fontScale="90000" lnSpcReduction="20000"/>
          </a:bodyPr>
          <a:lstStyle>
            <a:lvl1pPr algn="ctr" defTabSz="457200" rtl="0" eaLnBrk="1" latinLnBrk="0" hangingPunct="1">
              <a:spcBef>
                <a:spcPct val="0"/>
              </a:spcBef>
              <a:buNone/>
              <a:defRPr sz="4400" kern="1200" cap="none">
                <a:ln w="3175" cmpd="sng">
                  <a:noFill/>
                </a:ln>
                <a:solidFill>
                  <a:schemeClr val="tx1">
                    <a:lumMod val="85000"/>
                    <a:lumOff val="15000"/>
                  </a:schemeClr>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fi-FI" sz="5400" b="1" dirty="0">
                <a:cs typeface="Calibri Light"/>
              </a:rPr>
              <a:t>Kielten opiskelu Ahtialan peruskoulussa</a:t>
            </a:r>
            <a:r>
              <a:rPr lang="fi-FI" sz="5400" dirty="0">
                <a:cs typeface="Calibri Light"/>
              </a:rPr>
              <a:t>.</a:t>
            </a:r>
            <a:br>
              <a:rPr lang="fi-FI" sz="5400" dirty="0">
                <a:cs typeface="Calibri Light"/>
              </a:rPr>
            </a:br>
            <a:endParaRPr lang="fi-FI" sz="4900">
              <a:solidFill>
                <a:srgbClr val="034B63"/>
              </a:solidFill>
            </a:endParaRPr>
          </a:p>
        </p:txBody>
      </p:sp>
      <p:sp>
        <p:nvSpPr>
          <p:cNvPr id="5" name="Suorakulmio 4">
            <a:extLst>
              <a:ext uri="{FF2B5EF4-FFF2-40B4-BE49-F238E27FC236}">
                <a16:creationId xmlns:a16="http://schemas.microsoft.com/office/drawing/2014/main" id="{911A46EC-668A-4E95-9A74-7948358BA913}"/>
              </a:ext>
            </a:extLst>
          </p:cNvPr>
          <p:cNvSpPr/>
          <p:nvPr/>
        </p:nvSpPr>
        <p:spPr>
          <a:xfrm>
            <a:off x="601560" y="1892290"/>
            <a:ext cx="981359" cy="646331"/>
          </a:xfrm>
          <a:prstGeom prst="rect">
            <a:avLst/>
          </a:prstGeom>
          <a:noFill/>
        </p:spPr>
        <p:txBody>
          <a:bodyPr wrap="none" lIns="91440" tIns="45720" rIns="91440" bIns="4572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fi-FI" sz="3600" b="1" cap="none" spc="0">
                <a:ln w="22225">
                  <a:solidFill>
                    <a:schemeClr val="accent2"/>
                  </a:solidFill>
                  <a:prstDash val="solid"/>
                </a:ln>
                <a:solidFill>
                  <a:schemeClr val="accent2">
                    <a:lumMod val="40000"/>
                    <a:lumOff val="60000"/>
                  </a:schemeClr>
                </a:solidFill>
                <a:effectLst/>
              </a:rPr>
              <a:t>1. </a:t>
            </a:r>
            <a:r>
              <a:rPr lang="fi-FI" sz="3600" b="1" cap="none" spc="0" err="1">
                <a:ln w="22225">
                  <a:solidFill>
                    <a:schemeClr val="accent2"/>
                  </a:solidFill>
                  <a:prstDash val="solid"/>
                </a:ln>
                <a:solidFill>
                  <a:schemeClr val="accent2">
                    <a:lumMod val="40000"/>
                    <a:lumOff val="60000"/>
                  </a:schemeClr>
                </a:solidFill>
                <a:effectLst/>
              </a:rPr>
              <a:t>lk</a:t>
            </a:r>
            <a:endParaRPr lang="fi-FI" sz="3600" b="1" cap="none" spc="0">
              <a:ln w="22225">
                <a:solidFill>
                  <a:schemeClr val="accent2"/>
                </a:solidFill>
                <a:prstDash val="solid"/>
              </a:ln>
              <a:solidFill>
                <a:schemeClr val="accent2">
                  <a:lumMod val="40000"/>
                  <a:lumOff val="60000"/>
                </a:schemeClr>
              </a:solidFill>
              <a:effectLst/>
            </a:endParaRPr>
          </a:p>
        </p:txBody>
      </p:sp>
      <p:sp>
        <p:nvSpPr>
          <p:cNvPr id="6" name="Tekstiruutu 2">
            <a:extLst>
              <a:ext uri="{FF2B5EF4-FFF2-40B4-BE49-F238E27FC236}">
                <a16:creationId xmlns:a16="http://schemas.microsoft.com/office/drawing/2014/main" id="{67BE3537-9397-4955-AB0B-F377E173B04D}"/>
              </a:ext>
            </a:extLst>
          </p:cNvPr>
          <p:cNvSpPr txBox="1"/>
          <p:nvPr/>
        </p:nvSpPr>
        <p:spPr>
          <a:xfrm>
            <a:off x="1805115" y="2011707"/>
            <a:ext cx="2147582" cy="400110"/>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fi-FI" sz="2000"/>
              <a:t>englanti (A1-kieli) </a:t>
            </a:r>
          </a:p>
        </p:txBody>
      </p:sp>
      <p:sp>
        <p:nvSpPr>
          <p:cNvPr id="7" name="Suorakulmio 6">
            <a:extLst>
              <a:ext uri="{FF2B5EF4-FFF2-40B4-BE49-F238E27FC236}">
                <a16:creationId xmlns:a16="http://schemas.microsoft.com/office/drawing/2014/main" id="{05D51E48-91D2-4AC9-80DC-55532FAACF53}"/>
              </a:ext>
            </a:extLst>
          </p:cNvPr>
          <p:cNvSpPr/>
          <p:nvPr/>
        </p:nvSpPr>
        <p:spPr>
          <a:xfrm>
            <a:off x="453119" y="2764692"/>
            <a:ext cx="981359" cy="646331"/>
          </a:xfrm>
          <a:prstGeom prst="rect">
            <a:avLst/>
          </a:prstGeom>
          <a:noFill/>
        </p:spPr>
        <p:txBody>
          <a:bodyPr wrap="none" lIns="91440" tIns="45720" rIns="91440" bIns="4572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fi-FI" sz="3600" b="1" cap="none" spc="0">
                <a:ln w="22225">
                  <a:solidFill>
                    <a:schemeClr val="accent3"/>
                  </a:solidFill>
                  <a:prstDash val="solid"/>
                </a:ln>
                <a:solidFill>
                  <a:schemeClr val="accent3"/>
                </a:solidFill>
                <a:effectLst/>
              </a:rPr>
              <a:t>3. </a:t>
            </a:r>
            <a:r>
              <a:rPr lang="fi-FI" sz="3600" b="1" cap="none" spc="0" err="1">
                <a:ln w="22225">
                  <a:solidFill>
                    <a:schemeClr val="accent3"/>
                  </a:solidFill>
                  <a:prstDash val="solid"/>
                </a:ln>
                <a:solidFill>
                  <a:schemeClr val="accent3"/>
                </a:solidFill>
                <a:effectLst/>
              </a:rPr>
              <a:t>lk</a:t>
            </a:r>
            <a:endParaRPr lang="fi-FI" sz="3600" b="1" cap="none" spc="0">
              <a:ln w="22225">
                <a:solidFill>
                  <a:schemeClr val="accent3"/>
                </a:solidFill>
                <a:prstDash val="solid"/>
              </a:ln>
              <a:solidFill>
                <a:schemeClr val="accent3"/>
              </a:solidFill>
              <a:effectLst/>
            </a:endParaRPr>
          </a:p>
        </p:txBody>
      </p:sp>
      <p:sp>
        <p:nvSpPr>
          <p:cNvPr id="8" name="Tekstiruutu 4">
            <a:extLst>
              <a:ext uri="{FF2B5EF4-FFF2-40B4-BE49-F238E27FC236}">
                <a16:creationId xmlns:a16="http://schemas.microsoft.com/office/drawing/2014/main" id="{F5F536DC-F4A3-49E4-AC7F-5F677BD3C928}"/>
              </a:ext>
            </a:extLst>
          </p:cNvPr>
          <p:cNvSpPr txBox="1"/>
          <p:nvPr/>
        </p:nvSpPr>
        <p:spPr>
          <a:xfrm>
            <a:off x="1742124" y="2871846"/>
            <a:ext cx="4152839" cy="707886"/>
          </a:xfrm>
          <a:prstGeom prst="rect">
            <a:avLst/>
          </a:prstGeom>
          <a:noFill/>
        </p:spPr>
        <p:txBody>
          <a:bodyPr wrap="square" lIns="91440" tIns="45720" rIns="91440" bIns="45720" rtlCol="0" anchor="t">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fi-FI" sz="2000" b="1" u="sng" dirty="0"/>
              <a:t>vapaaehtoinen vieras kieli, </a:t>
            </a:r>
          </a:p>
          <a:p>
            <a:r>
              <a:rPr lang="fi-FI" sz="2000" b="1" u="sng" dirty="0"/>
              <a:t>A2-kieli: espanja tai saksa</a:t>
            </a:r>
          </a:p>
        </p:txBody>
      </p:sp>
      <p:sp>
        <p:nvSpPr>
          <p:cNvPr id="9" name="Suorakulmio 8">
            <a:extLst>
              <a:ext uri="{FF2B5EF4-FFF2-40B4-BE49-F238E27FC236}">
                <a16:creationId xmlns:a16="http://schemas.microsoft.com/office/drawing/2014/main" id="{0913AFCA-49D8-4FB6-A2D9-DE925EBB8389}"/>
              </a:ext>
            </a:extLst>
          </p:cNvPr>
          <p:cNvSpPr/>
          <p:nvPr/>
        </p:nvSpPr>
        <p:spPr>
          <a:xfrm>
            <a:off x="496716" y="4083736"/>
            <a:ext cx="981359" cy="646331"/>
          </a:xfrm>
          <a:prstGeom prst="rect">
            <a:avLst/>
          </a:prstGeom>
          <a:noFill/>
        </p:spPr>
        <p:txBody>
          <a:bodyPr wrap="none" lIns="91440" tIns="45720" rIns="91440" bIns="4572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fi-FI" sz="3600" b="1">
                <a:ln w="22225">
                  <a:solidFill>
                    <a:schemeClr val="accent2"/>
                  </a:solidFill>
                  <a:prstDash val="solid"/>
                </a:ln>
                <a:solidFill>
                  <a:schemeClr val="accent2">
                    <a:lumMod val="40000"/>
                    <a:lumOff val="60000"/>
                  </a:schemeClr>
                </a:solidFill>
              </a:rPr>
              <a:t>6</a:t>
            </a:r>
            <a:r>
              <a:rPr lang="fi-FI" sz="3600" b="1" cap="none" spc="0">
                <a:ln w="22225">
                  <a:solidFill>
                    <a:schemeClr val="accent2"/>
                  </a:solidFill>
                  <a:prstDash val="solid"/>
                </a:ln>
                <a:solidFill>
                  <a:schemeClr val="accent2">
                    <a:lumMod val="40000"/>
                    <a:lumOff val="60000"/>
                  </a:schemeClr>
                </a:solidFill>
                <a:effectLst/>
              </a:rPr>
              <a:t>. </a:t>
            </a:r>
            <a:r>
              <a:rPr lang="fi-FI" sz="3600" b="1" cap="none" spc="0" err="1">
                <a:ln w="22225">
                  <a:solidFill>
                    <a:schemeClr val="accent2"/>
                  </a:solidFill>
                  <a:prstDash val="solid"/>
                </a:ln>
                <a:solidFill>
                  <a:schemeClr val="accent2">
                    <a:lumMod val="40000"/>
                    <a:lumOff val="60000"/>
                  </a:schemeClr>
                </a:solidFill>
                <a:effectLst/>
              </a:rPr>
              <a:t>lk</a:t>
            </a:r>
            <a:endParaRPr lang="fi-FI" sz="3600" b="1" cap="none" spc="0">
              <a:ln w="22225">
                <a:solidFill>
                  <a:schemeClr val="accent2"/>
                </a:solidFill>
                <a:prstDash val="solid"/>
              </a:ln>
              <a:solidFill>
                <a:schemeClr val="accent2">
                  <a:lumMod val="40000"/>
                  <a:lumOff val="60000"/>
                </a:schemeClr>
              </a:solidFill>
              <a:effectLst/>
            </a:endParaRPr>
          </a:p>
        </p:txBody>
      </p:sp>
      <p:sp>
        <p:nvSpPr>
          <p:cNvPr id="10" name="Tekstiruutu 6">
            <a:extLst>
              <a:ext uri="{FF2B5EF4-FFF2-40B4-BE49-F238E27FC236}">
                <a16:creationId xmlns:a16="http://schemas.microsoft.com/office/drawing/2014/main" id="{EF9AE424-F61B-4017-8F3B-CA7250130FC7}"/>
              </a:ext>
            </a:extLst>
          </p:cNvPr>
          <p:cNvSpPr txBox="1"/>
          <p:nvPr/>
        </p:nvSpPr>
        <p:spPr>
          <a:xfrm>
            <a:off x="1731291" y="4153009"/>
            <a:ext cx="2845084" cy="707886"/>
          </a:xfrm>
          <a:prstGeom prst="rect">
            <a:avLst/>
          </a:prstGeom>
          <a:noFill/>
        </p:spPr>
        <p:txBody>
          <a:bodyPr wrap="square" lIns="91440" tIns="45720" rIns="91440" bIns="45720" rtlCol="0" anchor="t">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fi-FI" sz="2000"/>
              <a:t>toinen kotimainen kieli eli ruotsi</a:t>
            </a:r>
            <a:endParaRPr lang="fi-FI" sz="2000">
              <a:cs typeface="Calibri"/>
            </a:endParaRPr>
          </a:p>
        </p:txBody>
      </p:sp>
      <p:sp>
        <p:nvSpPr>
          <p:cNvPr id="11" name="Suorakulmio 10">
            <a:extLst>
              <a:ext uri="{FF2B5EF4-FFF2-40B4-BE49-F238E27FC236}">
                <a16:creationId xmlns:a16="http://schemas.microsoft.com/office/drawing/2014/main" id="{5164D2A2-4DA7-4787-83D8-217A3C6A5CC7}"/>
              </a:ext>
            </a:extLst>
          </p:cNvPr>
          <p:cNvSpPr/>
          <p:nvPr/>
        </p:nvSpPr>
        <p:spPr>
          <a:xfrm>
            <a:off x="-40419" y="5329514"/>
            <a:ext cx="3249426" cy="646331"/>
          </a:xfrm>
          <a:prstGeom prst="rect">
            <a:avLst/>
          </a:prstGeom>
          <a:noFill/>
        </p:spPr>
        <p:txBody>
          <a:bodyPr wrap="square" lIns="91440" tIns="45720" rIns="91440" bIns="45720" anchor="t">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fi-FI" sz="3600" b="1" dirty="0">
                <a:ln w="22225">
                  <a:solidFill>
                    <a:schemeClr val="accent3"/>
                  </a:solidFill>
                  <a:prstDash val="solid"/>
                </a:ln>
                <a:solidFill>
                  <a:schemeClr val="accent3"/>
                </a:solidFill>
              </a:rPr>
              <a:t>8</a:t>
            </a:r>
            <a:r>
              <a:rPr lang="fi-FI" sz="3600" b="1" cap="none" spc="0" dirty="0">
                <a:ln w="22225">
                  <a:solidFill>
                    <a:schemeClr val="accent3"/>
                  </a:solidFill>
                  <a:prstDash val="solid"/>
                </a:ln>
                <a:solidFill>
                  <a:schemeClr val="accent3"/>
                </a:solidFill>
                <a:effectLst/>
              </a:rPr>
              <a:t>.</a:t>
            </a:r>
            <a:r>
              <a:rPr lang="fi-FI" sz="3600" b="1" dirty="0">
                <a:ln w="22225">
                  <a:solidFill>
                    <a:schemeClr val="accent3"/>
                  </a:solidFill>
                  <a:prstDash val="solid"/>
                </a:ln>
                <a:solidFill>
                  <a:schemeClr val="accent3"/>
                </a:solidFill>
              </a:rPr>
              <a:t> </a:t>
            </a:r>
            <a:r>
              <a:rPr lang="fi-FI" sz="3600" b="1" cap="none" spc="0" dirty="0" err="1">
                <a:ln w="22225">
                  <a:solidFill>
                    <a:schemeClr val="accent3"/>
                  </a:solidFill>
                  <a:prstDash val="solid"/>
                </a:ln>
                <a:solidFill>
                  <a:schemeClr val="accent3"/>
                </a:solidFill>
                <a:effectLst/>
              </a:rPr>
              <a:t>lk</a:t>
            </a:r>
            <a:r>
              <a:rPr lang="fi-FI" sz="3600" b="1" dirty="0">
                <a:ln w="22225">
                  <a:solidFill>
                    <a:schemeClr val="accent3"/>
                  </a:solidFill>
                  <a:prstDash val="solid"/>
                </a:ln>
                <a:solidFill>
                  <a:schemeClr val="accent3"/>
                </a:solidFill>
              </a:rPr>
              <a:t> tai 9. </a:t>
            </a:r>
            <a:r>
              <a:rPr lang="fi-FI" sz="3600" b="1" dirty="0" err="1">
                <a:ln w="22225">
                  <a:solidFill>
                    <a:schemeClr val="accent3"/>
                  </a:solidFill>
                  <a:prstDash val="solid"/>
                </a:ln>
                <a:solidFill>
                  <a:schemeClr val="accent3"/>
                </a:solidFill>
              </a:rPr>
              <a:t>lk</a:t>
            </a:r>
            <a:endParaRPr lang="fi-FI" sz="3600" b="1" cap="none" spc="0" dirty="0" err="1">
              <a:ln w="22225">
                <a:solidFill>
                  <a:schemeClr val="accent3"/>
                </a:solidFill>
                <a:prstDash val="solid"/>
              </a:ln>
              <a:solidFill>
                <a:schemeClr val="accent3"/>
              </a:solidFill>
              <a:effectLst/>
            </a:endParaRPr>
          </a:p>
        </p:txBody>
      </p:sp>
      <p:sp>
        <p:nvSpPr>
          <p:cNvPr id="12" name="Tekstiruutu 8">
            <a:extLst>
              <a:ext uri="{FF2B5EF4-FFF2-40B4-BE49-F238E27FC236}">
                <a16:creationId xmlns:a16="http://schemas.microsoft.com/office/drawing/2014/main" id="{559CC69D-5555-45EF-B735-C66DBBF30A7C}"/>
              </a:ext>
            </a:extLst>
          </p:cNvPr>
          <p:cNvSpPr txBox="1"/>
          <p:nvPr/>
        </p:nvSpPr>
        <p:spPr>
          <a:xfrm>
            <a:off x="3360264" y="5331531"/>
            <a:ext cx="4024420" cy="1323439"/>
          </a:xfrm>
          <a:prstGeom prst="rect">
            <a:avLst/>
          </a:prstGeom>
          <a:noFill/>
        </p:spPr>
        <p:txBody>
          <a:bodyPr wrap="square" lIns="91440" tIns="45720" rIns="91440" bIns="45720" rtlCol="0" anchor="t">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fi-FI" sz="2000" dirty="0"/>
              <a:t>Valinnaisen vieraan kielen alkeet 1h/vko (yhden lukuvuoden ajan): espanja tai saksa</a:t>
            </a:r>
          </a:p>
        </p:txBody>
      </p:sp>
      <p:sp>
        <p:nvSpPr>
          <p:cNvPr id="14" name="Tekstiruutu 13">
            <a:extLst>
              <a:ext uri="{FF2B5EF4-FFF2-40B4-BE49-F238E27FC236}">
                <a16:creationId xmlns:a16="http://schemas.microsoft.com/office/drawing/2014/main" id="{E73DC6F0-E825-0028-0C27-56CB6D36088F}"/>
              </a:ext>
            </a:extLst>
          </p:cNvPr>
          <p:cNvSpPr txBox="1"/>
          <p:nvPr/>
        </p:nvSpPr>
        <p:spPr>
          <a:xfrm>
            <a:off x="6659521" y="2634355"/>
            <a:ext cx="5404939" cy="1523494"/>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fi-FI" sz="4900" dirty="0">
                <a:solidFill>
                  <a:srgbClr val="262626"/>
                </a:solidFill>
                <a:latin typeface="Rockwell Condensed"/>
              </a:rPr>
              <a:t>Kielivalinta tehdään </a:t>
            </a:r>
            <a:endParaRPr lang="fi-FI" dirty="0">
              <a:solidFill>
                <a:srgbClr val="000000"/>
              </a:solidFill>
              <a:latin typeface="Rockwell" panose="02060603020205020403"/>
            </a:endParaRPr>
          </a:p>
          <a:p>
            <a:r>
              <a:rPr lang="fi-FI" sz="4400" dirty="0">
                <a:solidFill>
                  <a:srgbClr val="034B63"/>
                </a:solidFill>
                <a:latin typeface="Rockwell Condensed"/>
              </a:rPr>
              <a:t>3. – 14.3.2025</a:t>
            </a:r>
            <a:endParaRPr lang="fi-FI"/>
          </a:p>
        </p:txBody>
      </p:sp>
    </p:spTree>
    <p:extLst>
      <p:ext uri="{BB962C8B-B14F-4D97-AF65-F5344CB8AC3E}">
        <p14:creationId xmlns:p14="http://schemas.microsoft.com/office/powerpoint/2010/main" val="27594613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tsikko 1">
            <a:extLst>
              <a:ext uri="{FF2B5EF4-FFF2-40B4-BE49-F238E27FC236}">
                <a16:creationId xmlns:a16="http://schemas.microsoft.com/office/drawing/2014/main" id="{B0A47915-E906-4921-B8D2-FD269078931E}"/>
              </a:ext>
            </a:extLst>
          </p:cNvPr>
          <p:cNvSpPr>
            <a:spLocks noGrp="1"/>
          </p:cNvSpPr>
          <p:nvPr/>
        </p:nvSpPr>
        <p:spPr>
          <a:xfrm>
            <a:off x="1295402" y="982132"/>
            <a:ext cx="9601196" cy="1303867"/>
          </a:xfrm>
          <a:prstGeom prst="rect">
            <a:avLst/>
          </a:prstGeom>
          <a:effectLst/>
        </p:spPr>
        <p:txBody>
          <a:bodyPr vert="horz" lIns="91440" tIns="45720" rIns="91440" bIns="45720" rtlCol="0" anchor="ctr">
            <a:normAutofit/>
          </a:bodyPr>
          <a:lstStyle>
            <a:lvl1pPr algn="ctr" defTabSz="457200" rtl="0" eaLnBrk="1" latinLnBrk="0" hangingPunct="1">
              <a:spcBef>
                <a:spcPct val="0"/>
              </a:spcBef>
              <a:buNone/>
              <a:defRPr sz="4400" kern="1200" cap="none">
                <a:ln w="3175" cmpd="sng">
                  <a:noFill/>
                </a:ln>
                <a:solidFill>
                  <a:schemeClr val="tx1">
                    <a:lumMod val="85000"/>
                    <a:lumOff val="15000"/>
                  </a:schemeClr>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fi-FI" dirty="0">
                <a:cs typeface="Calibri Light"/>
              </a:rPr>
              <a:t>A2-kielen tuntijako</a:t>
            </a:r>
            <a:endParaRPr lang="fi-FI" dirty="0"/>
          </a:p>
        </p:txBody>
      </p:sp>
      <p:graphicFrame>
        <p:nvGraphicFramePr>
          <p:cNvPr id="7" name="Taulukko 6">
            <a:extLst>
              <a:ext uri="{FF2B5EF4-FFF2-40B4-BE49-F238E27FC236}">
                <a16:creationId xmlns:a16="http://schemas.microsoft.com/office/drawing/2014/main" id="{6B7D03F5-D983-273C-F185-9E2269C4089F}"/>
              </a:ext>
            </a:extLst>
          </p:cNvPr>
          <p:cNvGraphicFramePr>
            <a:graphicFrameLocks noGrp="1"/>
          </p:cNvGraphicFramePr>
          <p:nvPr>
            <p:extLst>
              <p:ext uri="{D42A27DB-BD31-4B8C-83A1-F6EECF244321}">
                <p14:modId xmlns:p14="http://schemas.microsoft.com/office/powerpoint/2010/main" val="2105947704"/>
              </p:ext>
            </p:extLst>
          </p:nvPr>
        </p:nvGraphicFramePr>
        <p:xfrm>
          <a:off x="1328737" y="2281959"/>
          <a:ext cx="9534523" cy="3009900"/>
        </p:xfrm>
        <a:graphic>
          <a:graphicData uri="http://schemas.openxmlformats.org/drawingml/2006/table">
            <a:tbl>
              <a:tblPr bandRow="1">
                <a:tableStyleId>{5C22544A-7EE6-4342-B048-85BDC9FD1C3A}</a:tableStyleId>
              </a:tblPr>
              <a:tblGrid>
                <a:gridCol w="1674090">
                  <a:extLst>
                    <a:ext uri="{9D8B030D-6E8A-4147-A177-3AD203B41FA5}">
                      <a16:colId xmlns:a16="http://schemas.microsoft.com/office/drawing/2014/main" val="3266796283"/>
                    </a:ext>
                  </a:extLst>
                </a:gridCol>
                <a:gridCol w="745259">
                  <a:extLst>
                    <a:ext uri="{9D8B030D-6E8A-4147-A177-3AD203B41FA5}">
                      <a16:colId xmlns:a16="http://schemas.microsoft.com/office/drawing/2014/main" val="2169835764"/>
                    </a:ext>
                  </a:extLst>
                </a:gridCol>
                <a:gridCol w="657225">
                  <a:extLst>
                    <a:ext uri="{9D8B030D-6E8A-4147-A177-3AD203B41FA5}">
                      <a16:colId xmlns:a16="http://schemas.microsoft.com/office/drawing/2014/main" val="3181382757"/>
                    </a:ext>
                  </a:extLst>
                </a:gridCol>
                <a:gridCol w="714375">
                  <a:extLst>
                    <a:ext uri="{9D8B030D-6E8A-4147-A177-3AD203B41FA5}">
                      <a16:colId xmlns:a16="http://schemas.microsoft.com/office/drawing/2014/main" val="227742491"/>
                    </a:ext>
                  </a:extLst>
                </a:gridCol>
                <a:gridCol w="714375">
                  <a:extLst>
                    <a:ext uri="{9D8B030D-6E8A-4147-A177-3AD203B41FA5}">
                      <a16:colId xmlns:a16="http://schemas.microsoft.com/office/drawing/2014/main" val="3847248155"/>
                    </a:ext>
                  </a:extLst>
                </a:gridCol>
                <a:gridCol w="723900">
                  <a:extLst>
                    <a:ext uri="{9D8B030D-6E8A-4147-A177-3AD203B41FA5}">
                      <a16:colId xmlns:a16="http://schemas.microsoft.com/office/drawing/2014/main" val="2450967573"/>
                    </a:ext>
                  </a:extLst>
                </a:gridCol>
                <a:gridCol w="714375">
                  <a:extLst>
                    <a:ext uri="{9D8B030D-6E8A-4147-A177-3AD203B41FA5}">
                      <a16:colId xmlns:a16="http://schemas.microsoft.com/office/drawing/2014/main" val="1764000309"/>
                    </a:ext>
                  </a:extLst>
                </a:gridCol>
                <a:gridCol w="714375">
                  <a:extLst>
                    <a:ext uri="{9D8B030D-6E8A-4147-A177-3AD203B41FA5}">
                      <a16:colId xmlns:a16="http://schemas.microsoft.com/office/drawing/2014/main" val="3785472091"/>
                    </a:ext>
                  </a:extLst>
                </a:gridCol>
                <a:gridCol w="714375">
                  <a:extLst>
                    <a:ext uri="{9D8B030D-6E8A-4147-A177-3AD203B41FA5}">
                      <a16:colId xmlns:a16="http://schemas.microsoft.com/office/drawing/2014/main" val="3329170839"/>
                    </a:ext>
                  </a:extLst>
                </a:gridCol>
                <a:gridCol w="723900">
                  <a:extLst>
                    <a:ext uri="{9D8B030D-6E8A-4147-A177-3AD203B41FA5}">
                      <a16:colId xmlns:a16="http://schemas.microsoft.com/office/drawing/2014/main" val="1255330730"/>
                    </a:ext>
                  </a:extLst>
                </a:gridCol>
                <a:gridCol w="1438274">
                  <a:extLst>
                    <a:ext uri="{9D8B030D-6E8A-4147-A177-3AD203B41FA5}">
                      <a16:colId xmlns:a16="http://schemas.microsoft.com/office/drawing/2014/main" val="3536496583"/>
                    </a:ext>
                  </a:extLst>
                </a:gridCol>
              </a:tblGrid>
              <a:tr h="857250">
                <a:tc>
                  <a:txBody>
                    <a:bodyPr/>
                    <a:lstStyle/>
                    <a:p>
                      <a:pPr algn="ctr" fontAlgn="auto">
                        <a:lnSpc>
                          <a:spcPts val="2175"/>
                        </a:lnSpc>
                      </a:pPr>
                      <a:endParaRPr lang="fi-FI" sz="1800" b="1">
                        <a:solidFill>
                          <a:srgbClr val="FFFFFF"/>
                        </a:solidFill>
                        <a:effectLst/>
                        <a:latin typeface="Garamond" panose="02020404030301010803" pitchFamily="18" charset="0"/>
                      </a:endParaRPr>
                    </a:p>
                  </a:txBody>
                  <a:tcPr anchor="ctr">
                    <a:lnL w="9525" cap="flat" cmpd="sng" algn="ctr">
                      <a:solidFill>
                        <a:srgbClr val="FFFFFF"/>
                      </a:solidFill>
                      <a:prstDash val="solid"/>
                      <a:round/>
                      <a:headEnd type="none" w="med" len="med"/>
                      <a:tailEnd type="none" w="med" len="med"/>
                    </a:lnL>
                    <a:lnR w="9525" cap="flat" cmpd="sng" algn="ctr">
                      <a:solidFill>
                        <a:srgbClr val="FFFFFF"/>
                      </a:solidFill>
                      <a:prstDash val="solid"/>
                      <a:round/>
                      <a:headEnd type="none" w="med" len="med"/>
                      <a:tailEnd type="none" w="med" len="med"/>
                    </a:lnR>
                    <a:lnT w="9525" cap="flat" cmpd="sng" algn="ctr">
                      <a:solidFill>
                        <a:srgbClr val="FFFFFF"/>
                      </a:solidFill>
                      <a:prstDash val="solid"/>
                      <a:round/>
                      <a:headEnd type="none" w="med" len="med"/>
                      <a:tailEnd type="none" w="med" len="med"/>
                    </a:lnT>
                    <a:lnB w="28194" cap="flat" cmpd="sng" algn="ctr">
                      <a:solidFill>
                        <a:srgbClr val="FFFFFF"/>
                      </a:solidFill>
                      <a:prstDash val="solid"/>
                      <a:round/>
                      <a:headEnd type="none" w="med" len="med"/>
                      <a:tailEnd type="none" w="med" len="med"/>
                    </a:lnB>
                    <a:solidFill>
                      <a:srgbClr val="83992A"/>
                    </a:solidFill>
                  </a:tcPr>
                </a:tc>
                <a:tc>
                  <a:txBody>
                    <a:bodyPr/>
                    <a:lstStyle/>
                    <a:p>
                      <a:pPr algn="ctr" fontAlgn="base">
                        <a:lnSpc>
                          <a:spcPts val="2175"/>
                        </a:lnSpc>
                      </a:pPr>
                      <a:r>
                        <a:rPr lang="fi-FI" sz="1800" b="1" dirty="0">
                          <a:solidFill>
                            <a:srgbClr val="FFFFFF"/>
                          </a:solidFill>
                          <a:effectLst/>
                          <a:latin typeface="Garamond"/>
                        </a:rPr>
                        <a:t>1 </a:t>
                      </a:r>
                      <a:r>
                        <a:rPr lang="fi-FI" sz="1800" b="1" dirty="0" err="1">
                          <a:solidFill>
                            <a:srgbClr val="FFFFFF"/>
                          </a:solidFill>
                          <a:effectLst/>
                          <a:latin typeface="Garamond"/>
                        </a:rPr>
                        <a:t>lk</a:t>
                      </a:r>
                      <a:endParaRPr lang="fi-FI" b="1" dirty="0" err="1">
                        <a:solidFill>
                          <a:srgbClr val="FFFFFF"/>
                        </a:solidFill>
                        <a:effectLst/>
                        <a:latin typeface="Garamond"/>
                      </a:endParaRPr>
                    </a:p>
                  </a:txBody>
                  <a:tcPr anchor="ctr">
                    <a:lnL w="9525" cap="flat" cmpd="sng" algn="ctr">
                      <a:solidFill>
                        <a:srgbClr val="FFFFFF"/>
                      </a:solidFill>
                      <a:prstDash val="solid"/>
                      <a:round/>
                      <a:headEnd type="none" w="med" len="med"/>
                      <a:tailEnd type="none" w="med" len="med"/>
                    </a:lnL>
                    <a:lnR w="9525" cap="flat" cmpd="sng" algn="ctr">
                      <a:solidFill>
                        <a:srgbClr val="FFFFFF"/>
                      </a:solidFill>
                      <a:prstDash val="solid"/>
                      <a:round/>
                      <a:headEnd type="none" w="med" len="med"/>
                      <a:tailEnd type="none" w="med" len="med"/>
                    </a:lnR>
                    <a:lnT w="9525" cap="flat" cmpd="sng" algn="ctr">
                      <a:solidFill>
                        <a:srgbClr val="FFFFFF"/>
                      </a:solidFill>
                      <a:prstDash val="solid"/>
                      <a:round/>
                      <a:headEnd type="none" w="med" len="med"/>
                      <a:tailEnd type="none" w="med" len="med"/>
                    </a:lnT>
                    <a:lnB w="28194" cap="flat" cmpd="sng" algn="ctr">
                      <a:solidFill>
                        <a:srgbClr val="FFFFFF"/>
                      </a:solidFill>
                      <a:prstDash val="solid"/>
                      <a:round/>
                      <a:headEnd type="none" w="med" len="med"/>
                      <a:tailEnd type="none" w="med" len="med"/>
                    </a:lnB>
                    <a:solidFill>
                      <a:srgbClr val="83992A"/>
                    </a:solidFill>
                  </a:tcPr>
                </a:tc>
                <a:tc>
                  <a:txBody>
                    <a:bodyPr/>
                    <a:lstStyle/>
                    <a:p>
                      <a:pPr algn="ctr" fontAlgn="base">
                        <a:lnSpc>
                          <a:spcPts val="2175"/>
                        </a:lnSpc>
                      </a:pPr>
                      <a:r>
                        <a:rPr lang="fi-FI" sz="1800" b="1" dirty="0">
                          <a:solidFill>
                            <a:srgbClr val="FFFFFF"/>
                          </a:solidFill>
                          <a:effectLst/>
                          <a:latin typeface="Garamond"/>
                        </a:rPr>
                        <a:t>2 </a:t>
                      </a:r>
                      <a:r>
                        <a:rPr lang="fi-FI" sz="1800" b="1" dirty="0" err="1">
                          <a:solidFill>
                            <a:srgbClr val="FFFFFF"/>
                          </a:solidFill>
                          <a:effectLst/>
                          <a:latin typeface="Garamond"/>
                        </a:rPr>
                        <a:t>lk</a:t>
                      </a:r>
                      <a:endParaRPr lang="fi-FI" b="1" dirty="0" err="1">
                        <a:solidFill>
                          <a:srgbClr val="FFFFFF"/>
                        </a:solidFill>
                        <a:effectLst/>
                        <a:latin typeface="Garamond"/>
                      </a:endParaRPr>
                    </a:p>
                  </a:txBody>
                  <a:tcPr anchor="ctr">
                    <a:lnL w="9525" cap="flat" cmpd="sng" algn="ctr">
                      <a:solidFill>
                        <a:srgbClr val="FFFFFF"/>
                      </a:solidFill>
                      <a:prstDash val="solid"/>
                      <a:round/>
                      <a:headEnd type="none" w="med" len="med"/>
                      <a:tailEnd type="none" w="med" len="med"/>
                    </a:lnL>
                    <a:lnR w="9525" cap="flat" cmpd="sng" algn="ctr">
                      <a:solidFill>
                        <a:srgbClr val="FFFFFF"/>
                      </a:solidFill>
                      <a:prstDash val="solid"/>
                      <a:round/>
                      <a:headEnd type="none" w="med" len="med"/>
                      <a:tailEnd type="none" w="med" len="med"/>
                    </a:lnR>
                    <a:lnT w="9525" cap="flat" cmpd="sng" algn="ctr">
                      <a:solidFill>
                        <a:srgbClr val="FFFFFF"/>
                      </a:solidFill>
                      <a:prstDash val="solid"/>
                      <a:round/>
                      <a:headEnd type="none" w="med" len="med"/>
                      <a:tailEnd type="none" w="med" len="med"/>
                    </a:lnT>
                    <a:lnB w="28194" cap="flat" cmpd="sng" algn="ctr">
                      <a:solidFill>
                        <a:srgbClr val="FFFFFF"/>
                      </a:solidFill>
                      <a:prstDash val="solid"/>
                      <a:round/>
                      <a:headEnd type="none" w="med" len="med"/>
                      <a:tailEnd type="none" w="med" len="med"/>
                    </a:lnB>
                    <a:solidFill>
                      <a:srgbClr val="83992A"/>
                    </a:solidFill>
                  </a:tcPr>
                </a:tc>
                <a:tc>
                  <a:txBody>
                    <a:bodyPr/>
                    <a:lstStyle/>
                    <a:p>
                      <a:pPr algn="ctr" fontAlgn="base">
                        <a:lnSpc>
                          <a:spcPts val="2175"/>
                        </a:lnSpc>
                      </a:pPr>
                      <a:r>
                        <a:rPr lang="fi-FI" sz="1800" b="1" dirty="0">
                          <a:solidFill>
                            <a:srgbClr val="FFFFFF"/>
                          </a:solidFill>
                          <a:effectLst/>
                          <a:latin typeface="Garamond"/>
                        </a:rPr>
                        <a:t>3 </a:t>
                      </a:r>
                      <a:r>
                        <a:rPr lang="fi-FI" sz="1800" b="1" dirty="0" err="1">
                          <a:solidFill>
                            <a:srgbClr val="FFFFFF"/>
                          </a:solidFill>
                          <a:effectLst/>
                          <a:latin typeface="Garamond"/>
                        </a:rPr>
                        <a:t>lk</a:t>
                      </a:r>
                      <a:endParaRPr lang="fi-FI" b="1" dirty="0" err="1">
                        <a:solidFill>
                          <a:srgbClr val="FFFFFF"/>
                        </a:solidFill>
                        <a:effectLst/>
                        <a:latin typeface="Garamond"/>
                      </a:endParaRPr>
                    </a:p>
                  </a:txBody>
                  <a:tcPr anchor="ctr">
                    <a:lnL w="9525" cap="flat" cmpd="sng" algn="ctr">
                      <a:solidFill>
                        <a:srgbClr val="FFFFFF"/>
                      </a:solidFill>
                      <a:prstDash val="solid"/>
                      <a:round/>
                      <a:headEnd type="none" w="med" len="med"/>
                      <a:tailEnd type="none" w="med" len="med"/>
                    </a:lnL>
                    <a:lnR w="9525" cap="flat" cmpd="sng" algn="ctr">
                      <a:solidFill>
                        <a:srgbClr val="FFFFFF"/>
                      </a:solidFill>
                      <a:prstDash val="solid"/>
                      <a:round/>
                      <a:headEnd type="none" w="med" len="med"/>
                      <a:tailEnd type="none" w="med" len="med"/>
                    </a:lnR>
                    <a:lnT w="9525" cap="flat" cmpd="sng" algn="ctr">
                      <a:solidFill>
                        <a:srgbClr val="FFFFFF"/>
                      </a:solidFill>
                      <a:prstDash val="solid"/>
                      <a:round/>
                      <a:headEnd type="none" w="med" len="med"/>
                      <a:tailEnd type="none" w="med" len="med"/>
                    </a:lnT>
                    <a:lnB w="28194" cap="flat" cmpd="sng" algn="ctr">
                      <a:solidFill>
                        <a:srgbClr val="FFFFFF"/>
                      </a:solidFill>
                      <a:prstDash val="solid"/>
                      <a:round/>
                      <a:headEnd type="none" w="med" len="med"/>
                      <a:tailEnd type="none" w="med" len="med"/>
                    </a:lnB>
                    <a:solidFill>
                      <a:srgbClr val="83992A"/>
                    </a:solidFill>
                  </a:tcPr>
                </a:tc>
                <a:tc>
                  <a:txBody>
                    <a:bodyPr/>
                    <a:lstStyle/>
                    <a:p>
                      <a:pPr algn="ctr" fontAlgn="base">
                        <a:lnSpc>
                          <a:spcPts val="2175"/>
                        </a:lnSpc>
                      </a:pPr>
                      <a:r>
                        <a:rPr lang="fi-FI" sz="1800" b="1" dirty="0">
                          <a:solidFill>
                            <a:srgbClr val="FFFFFF"/>
                          </a:solidFill>
                          <a:effectLst/>
                          <a:latin typeface="Garamond"/>
                        </a:rPr>
                        <a:t>4 </a:t>
                      </a:r>
                      <a:r>
                        <a:rPr lang="fi-FI" sz="1800" b="1" dirty="0" err="1">
                          <a:solidFill>
                            <a:srgbClr val="FFFFFF"/>
                          </a:solidFill>
                          <a:effectLst/>
                          <a:latin typeface="Garamond"/>
                        </a:rPr>
                        <a:t>lk</a:t>
                      </a:r>
                      <a:r>
                        <a:rPr lang="fi-FI" sz="1800" b="1" dirty="0">
                          <a:solidFill>
                            <a:srgbClr val="FFFFFF"/>
                          </a:solidFill>
                          <a:effectLst/>
                          <a:latin typeface="Garamond"/>
                        </a:rPr>
                        <a:t> </a:t>
                      </a:r>
                      <a:endParaRPr lang="fi-FI" b="1" dirty="0">
                        <a:solidFill>
                          <a:srgbClr val="FFFFFF"/>
                        </a:solidFill>
                        <a:effectLst/>
                        <a:latin typeface="Garamond"/>
                      </a:endParaRPr>
                    </a:p>
                  </a:txBody>
                  <a:tcPr anchor="ctr">
                    <a:lnL w="9525" cap="flat" cmpd="sng" algn="ctr">
                      <a:solidFill>
                        <a:srgbClr val="FFFFFF"/>
                      </a:solidFill>
                      <a:prstDash val="solid"/>
                      <a:round/>
                      <a:headEnd type="none" w="med" len="med"/>
                      <a:tailEnd type="none" w="med" len="med"/>
                    </a:lnL>
                    <a:lnR w="9525" cap="flat" cmpd="sng" algn="ctr">
                      <a:solidFill>
                        <a:srgbClr val="FFFFFF"/>
                      </a:solidFill>
                      <a:prstDash val="solid"/>
                      <a:round/>
                      <a:headEnd type="none" w="med" len="med"/>
                      <a:tailEnd type="none" w="med" len="med"/>
                    </a:lnR>
                    <a:lnT w="9525" cap="flat" cmpd="sng" algn="ctr">
                      <a:solidFill>
                        <a:srgbClr val="FFFFFF"/>
                      </a:solidFill>
                      <a:prstDash val="solid"/>
                      <a:round/>
                      <a:headEnd type="none" w="med" len="med"/>
                      <a:tailEnd type="none" w="med" len="med"/>
                    </a:lnT>
                    <a:lnB w="28194" cap="flat" cmpd="sng" algn="ctr">
                      <a:solidFill>
                        <a:srgbClr val="FFFFFF"/>
                      </a:solidFill>
                      <a:prstDash val="solid"/>
                      <a:round/>
                      <a:headEnd type="none" w="med" len="med"/>
                      <a:tailEnd type="none" w="med" len="med"/>
                    </a:lnB>
                    <a:solidFill>
                      <a:srgbClr val="83992A"/>
                    </a:solidFill>
                  </a:tcPr>
                </a:tc>
                <a:tc>
                  <a:txBody>
                    <a:bodyPr/>
                    <a:lstStyle/>
                    <a:p>
                      <a:pPr algn="ctr" fontAlgn="base">
                        <a:lnSpc>
                          <a:spcPts val="2175"/>
                        </a:lnSpc>
                      </a:pPr>
                      <a:r>
                        <a:rPr lang="fi-FI" sz="1800" b="1" dirty="0">
                          <a:solidFill>
                            <a:srgbClr val="FFFFFF"/>
                          </a:solidFill>
                          <a:effectLst/>
                          <a:latin typeface="Garamond"/>
                        </a:rPr>
                        <a:t>5 </a:t>
                      </a:r>
                      <a:r>
                        <a:rPr lang="fi-FI" sz="1800" b="1" dirty="0" err="1">
                          <a:solidFill>
                            <a:srgbClr val="FFFFFF"/>
                          </a:solidFill>
                          <a:effectLst/>
                          <a:latin typeface="Garamond"/>
                        </a:rPr>
                        <a:t>lk</a:t>
                      </a:r>
                      <a:endParaRPr lang="fi-FI" b="1" dirty="0" err="1">
                        <a:solidFill>
                          <a:srgbClr val="FFFFFF"/>
                        </a:solidFill>
                        <a:effectLst/>
                        <a:latin typeface="Garamond"/>
                      </a:endParaRPr>
                    </a:p>
                  </a:txBody>
                  <a:tcPr anchor="ctr">
                    <a:lnL w="9525" cap="flat" cmpd="sng" algn="ctr">
                      <a:solidFill>
                        <a:srgbClr val="FFFFFF"/>
                      </a:solidFill>
                      <a:prstDash val="solid"/>
                      <a:round/>
                      <a:headEnd type="none" w="med" len="med"/>
                      <a:tailEnd type="none" w="med" len="med"/>
                    </a:lnL>
                    <a:lnR w="9525" cap="flat" cmpd="sng" algn="ctr">
                      <a:solidFill>
                        <a:srgbClr val="FFFFFF"/>
                      </a:solidFill>
                      <a:prstDash val="solid"/>
                      <a:round/>
                      <a:headEnd type="none" w="med" len="med"/>
                      <a:tailEnd type="none" w="med" len="med"/>
                    </a:lnR>
                    <a:lnT w="9525" cap="flat" cmpd="sng" algn="ctr">
                      <a:solidFill>
                        <a:srgbClr val="FFFFFF"/>
                      </a:solidFill>
                      <a:prstDash val="solid"/>
                      <a:round/>
                      <a:headEnd type="none" w="med" len="med"/>
                      <a:tailEnd type="none" w="med" len="med"/>
                    </a:lnT>
                    <a:lnB w="28194" cap="flat" cmpd="sng" algn="ctr">
                      <a:solidFill>
                        <a:srgbClr val="FFFFFF"/>
                      </a:solidFill>
                      <a:prstDash val="solid"/>
                      <a:round/>
                      <a:headEnd type="none" w="med" len="med"/>
                      <a:tailEnd type="none" w="med" len="med"/>
                    </a:lnB>
                    <a:solidFill>
                      <a:srgbClr val="83992A"/>
                    </a:solidFill>
                  </a:tcPr>
                </a:tc>
                <a:tc>
                  <a:txBody>
                    <a:bodyPr/>
                    <a:lstStyle/>
                    <a:p>
                      <a:pPr algn="ctr" fontAlgn="base">
                        <a:lnSpc>
                          <a:spcPts val="2175"/>
                        </a:lnSpc>
                      </a:pPr>
                      <a:r>
                        <a:rPr lang="fi-FI" sz="1800" b="1" dirty="0">
                          <a:solidFill>
                            <a:srgbClr val="FFFFFF"/>
                          </a:solidFill>
                          <a:effectLst/>
                          <a:latin typeface="Garamond"/>
                        </a:rPr>
                        <a:t>6 </a:t>
                      </a:r>
                      <a:r>
                        <a:rPr lang="fi-FI" sz="1800" b="1" dirty="0" err="1">
                          <a:solidFill>
                            <a:srgbClr val="FFFFFF"/>
                          </a:solidFill>
                          <a:effectLst/>
                          <a:latin typeface="Garamond"/>
                        </a:rPr>
                        <a:t>lk</a:t>
                      </a:r>
                      <a:r>
                        <a:rPr lang="fi-FI" sz="1800" b="1" dirty="0">
                          <a:solidFill>
                            <a:srgbClr val="FFFFFF"/>
                          </a:solidFill>
                          <a:effectLst/>
                          <a:latin typeface="Garamond"/>
                        </a:rPr>
                        <a:t> </a:t>
                      </a:r>
                      <a:endParaRPr lang="fi-FI" b="1" dirty="0">
                        <a:solidFill>
                          <a:srgbClr val="FFFFFF"/>
                        </a:solidFill>
                        <a:effectLst/>
                        <a:latin typeface="Garamond"/>
                      </a:endParaRPr>
                    </a:p>
                  </a:txBody>
                  <a:tcPr anchor="ctr">
                    <a:lnL w="9525" cap="flat" cmpd="sng" algn="ctr">
                      <a:solidFill>
                        <a:srgbClr val="FFFFFF"/>
                      </a:solidFill>
                      <a:prstDash val="solid"/>
                      <a:round/>
                      <a:headEnd type="none" w="med" len="med"/>
                      <a:tailEnd type="none" w="med" len="med"/>
                    </a:lnL>
                    <a:lnR w="9525" cap="flat" cmpd="sng" algn="ctr">
                      <a:solidFill>
                        <a:srgbClr val="FFFFFF"/>
                      </a:solidFill>
                      <a:prstDash val="solid"/>
                      <a:round/>
                      <a:headEnd type="none" w="med" len="med"/>
                      <a:tailEnd type="none" w="med" len="med"/>
                    </a:lnR>
                    <a:lnT w="9525" cap="flat" cmpd="sng" algn="ctr">
                      <a:solidFill>
                        <a:srgbClr val="FFFFFF"/>
                      </a:solidFill>
                      <a:prstDash val="solid"/>
                      <a:round/>
                      <a:headEnd type="none" w="med" len="med"/>
                      <a:tailEnd type="none" w="med" len="med"/>
                    </a:lnT>
                    <a:lnB w="28194" cap="flat" cmpd="sng" algn="ctr">
                      <a:solidFill>
                        <a:srgbClr val="FFFFFF"/>
                      </a:solidFill>
                      <a:prstDash val="solid"/>
                      <a:round/>
                      <a:headEnd type="none" w="med" len="med"/>
                      <a:tailEnd type="none" w="med" len="med"/>
                    </a:lnB>
                    <a:solidFill>
                      <a:srgbClr val="83992A"/>
                    </a:solidFill>
                  </a:tcPr>
                </a:tc>
                <a:tc>
                  <a:txBody>
                    <a:bodyPr/>
                    <a:lstStyle/>
                    <a:p>
                      <a:pPr algn="ctr" fontAlgn="base">
                        <a:lnSpc>
                          <a:spcPts val="2175"/>
                        </a:lnSpc>
                      </a:pPr>
                      <a:r>
                        <a:rPr lang="fi-FI" sz="1800" b="1" dirty="0">
                          <a:solidFill>
                            <a:srgbClr val="FFFFFF"/>
                          </a:solidFill>
                          <a:effectLst/>
                          <a:latin typeface="Garamond"/>
                        </a:rPr>
                        <a:t>7 </a:t>
                      </a:r>
                      <a:r>
                        <a:rPr lang="fi-FI" sz="1800" b="1" dirty="0" err="1">
                          <a:solidFill>
                            <a:srgbClr val="FFFFFF"/>
                          </a:solidFill>
                          <a:effectLst/>
                          <a:latin typeface="Garamond"/>
                        </a:rPr>
                        <a:t>lk</a:t>
                      </a:r>
                      <a:r>
                        <a:rPr lang="fi-FI" sz="1800" b="1" dirty="0">
                          <a:solidFill>
                            <a:srgbClr val="FFFFFF"/>
                          </a:solidFill>
                          <a:effectLst/>
                          <a:latin typeface="Garamond"/>
                        </a:rPr>
                        <a:t> </a:t>
                      </a:r>
                      <a:endParaRPr lang="fi-FI" b="1" dirty="0">
                        <a:solidFill>
                          <a:srgbClr val="FFFFFF"/>
                        </a:solidFill>
                        <a:effectLst/>
                        <a:latin typeface="Garamond"/>
                      </a:endParaRPr>
                    </a:p>
                  </a:txBody>
                  <a:tcPr anchor="ctr">
                    <a:lnL w="9525" cap="flat" cmpd="sng" algn="ctr">
                      <a:solidFill>
                        <a:srgbClr val="FFFFFF"/>
                      </a:solidFill>
                      <a:prstDash val="solid"/>
                      <a:round/>
                      <a:headEnd type="none" w="med" len="med"/>
                      <a:tailEnd type="none" w="med" len="med"/>
                    </a:lnL>
                    <a:lnR w="9525" cap="flat" cmpd="sng" algn="ctr">
                      <a:solidFill>
                        <a:srgbClr val="FFFFFF"/>
                      </a:solidFill>
                      <a:prstDash val="solid"/>
                      <a:round/>
                      <a:headEnd type="none" w="med" len="med"/>
                      <a:tailEnd type="none" w="med" len="med"/>
                    </a:lnR>
                    <a:lnT w="9525" cap="flat" cmpd="sng" algn="ctr">
                      <a:solidFill>
                        <a:srgbClr val="FFFFFF"/>
                      </a:solidFill>
                      <a:prstDash val="solid"/>
                      <a:round/>
                      <a:headEnd type="none" w="med" len="med"/>
                      <a:tailEnd type="none" w="med" len="med"/>
                    </a:lnT>
                    <a:lnB w="28194" cap="flat" cmpd="sng" algn="ctr">
                      <a:solidFill>
                        <a:srgbClr val="FFFFFF"/>
                      </a:solidFill>
                      <a:prstDash val="solid"/>
                      <a:round/>
                      <a:headEnd type="none" w="med" len="med"/>
                      <a:tailEnd type="none" w="med" len="med"/>
                    </a:lnB>
                    <a:solidFill>
                      <a:srgbClr val="83992A"/>
                    </a:solidFill>
                  </a:tcPr>
                </a:tc>
                <a:tc>
                  <a:txBody>
                    <a:bodyPr/>
                    <a:lstStyle/>
                    <a:p>
                      <a:pPr algn="ctr" fontAlgn="base">
                        <a:lnSpc>
                          <a:spcPts val="2175"/>
                        </a:lnSpc>
                      </a:pPr>
                      <a:r>
                        <a:rPr lang="fi-FI" sz="1800" b="1" dirty="0">
                          <a:solidFill>
                            <a:srgbClr val="FFFFFF"/>
                          </a:solidFill>
                          <a:effectLst/>
                          <a:latin typeface="Garamond"/>
                        </a:rPr>
                        <a:t>8 </a:t>
                      </a:r>
                      <a:r>
                        <a:rPr lang="fi-FI" sz="1800" b="1" dirty="0" err="1">
                          <a:solidFill>
                            <a:srgbClr val="FFFFFF"/>
                          </a:solidFill>
                          <a:effectLst/>
                          <a:latin typeface="Garamond"/>
                        </a:rPr>
                        <a:t>lk</a:t>
                      </a:r>
                      <a:r>
                        <a:rPr lang="fi-FI" sz="1800" b="1" dirty="0">
                          <a:solidFill>
                            <a:srgbClr val="FFFFFF"/>
                          </a:solidFill>
                          <a:effectLst/>
                          <a:latin typeface="Garamond"/>
                        </a:rPr>
                        <a:t> </a:t>
                      </a:r>
                      <a:endParaRPr lang="fi-FI" b="1" dirty="0">
                        <a:solidFill>
                          <a:srgbClr val="FFFFFF"/>
                        </a:solidFill>
                        <a:effectLst/>
                        <a:latin typeface="Garamond"/>
                      </a:endParaRPr>
                    </a:p>
                  </a:txBody>
                  <a:tcPr anchor="ctr">
                    <a:lnL w="9525" cap="flat" cmpd="sng" algn="ctr">
                      <a:solidFill>
                        <a:srgbClr val="FFFFFF"/>
                      </a:solidFill>
                      <a:prstDash val="solid"/>
                      <a:round/>
                      <a:headEnd type="none" w="med" len="med"/>
                      <a:tailEnd type="none" w="med" len="med"/>
                    </a:lnL>
                    <a:lnR w="9525" cap="flat" cmpd="sng" algn="ctr">
                      <a:solidFill>
                        <a:srgbClr val="FFFFFF"/>
                      </a:solidFill>
                      <a:prstDash val="solid"/>
                      <a:round/>
                      <a:headEnd type="none" w="med" len="med"/>
                      <a:tailEnd type="none" w="med" len="med"/>
                    </a:lnR>
                    <a:lnT w="9525" cap="flat" cmpd="sng" algn="ctr">
                      <a:solidFill>
                        <a:srgbClr val="FFFFFF"/>
                      </a:solidFill>
                      <a:prstDash val="solid"/>
                      <a:round/>
                      <a:headEnd type="none" w="med" len="med"/>
                      <a:tailEnd type="none" w="med" len="med"/>
                    </a:lnT>
                    <a:lnB w="28194" cap="flat" cmpd="sng" algn="ctr">
                      <a:solidFill>
                        <a:srgbClr val="FFFFFF"/>
                      </a:solidFill>
                      <a:prstDash val="solid"/>
                      <a:round/>
                      <a:headEnd type="none" w="med" len="med"/>
                      <a:tailEnd type="none" w="med" len="med"/>
                    </a:lnB>
                    <a:solidFill>
                      <a:srgbClr val="83992A"/>
                    </a:solidFill>
                  </a:tcPr>
                </a:tc>
                <a:tc>
                  <a:txBody>
                    <a:bodyPr/>
                    <a:lstStyle/>
                    <a:p>
                      <a:pPr algn="ctr" fontAlgn="base">
                        <a:lnSpc>
                          <a:spcPts val="2175"/>
                        </a:lnSpc>
                      </a:pPr>
                      <a:r>
                        <a:rPr lang="fi-FI" sz="1800" b="1" dirty="0">
                          <a:solidFill>
                            <a:srgbClr val="FFFFFF"/>
                          </a:solidFill>
                          <a:effectLst/>
                          <a:latin typeface="Garamond"/>
                        </a:rPr>
                        <a:t>9 </a:t>
                      </a:r>
                      <a:r>
                        <a:rPr lang="fi-FI" sz="1800" b="1" dirty="0" err="1">
                          <a:solidFill>
                            <a:srgbClr val="FFFFFF"/>
                          </a:solidFill>
                          <a:effectLst/>
                          <a:latin typeface="Garamond"/>
                        </a:rPr>
                        <a:t>lk</a:t>
                      </a:r>
                      <a:r>
                        <a:rPr lang="fi-FI" sz="1800" b="1" dirty="0">
                          <a:solidFill>
                            <a:srgbClr val="FFFFFF"/>
                          </a:solidFill>
                          <a:effectLst/>
                          <a:latin typeface="Garamond"/>
                        </a:rPr>
                        <a:t> </a:t>
                      </a:r>
                      <a:endParaRPr lang="fi-FI" b="1" dirty="0">
                        <a:solidFill>
                          <a:srgbClr val="FFFFFF"/>
                        </a:solidFill>
                        <a:effectLst/>
                        <a:latin typeface="Garamond"/>
                      </a:endParaRPr>
                    </a:p>
                  </a:txBody>
                  <a:tcPr anchor="ctr">
                    <a:lnL w="9525" cap="flat" cmpd="sng" algn="ctr">
                      <a:solidFill>
                        <a:srgbClr val="FFFFFF"/>
                      </a:solidFill>
                      <a:prstDash val="solid"/>
                      <a:round/>
                      <a:headEnd type="none" w="med" len="med"/>
                      <a:tailEnd type="none" w="med" len="med"/>
                    </a:lnL>
                    <a:lnR w="9525" cap="flat" cmpd="sng" algn="ctr">
                      <a:solidFill>
                        <a:srgbClr val="FFFFFF"/>
                      </a:solidFill>
                      <a:prstDash val="solid"/>
                      <a:round/>
                      <a:headEnd type="none" w="med" len="med"/>
                      <a:tailEnd type="none" w="med" len="med"/>
                    </a:lnR>
                    <a:lnT w="9525" cap="flat" cmpd="sng" algn="ctr">
                      <a:solidFill>
                        <a:srgbClr val="FFFFFF"/>
                      </a:solidFill>
                      <a:prstDash val="solid"/>
                      <a:round/>
                      <a:headEnd type="none" w="med" len="med"/>
                      <a:tailEnd type="none" w="med" len="med"/>
                    </a:lnT>
                    <a:lnB w="28194" cap="flat" cmpd="sng" algn="ctr">
                      <a:solidFill>
                        <a:srgbClr val="FFFFFF"/>
                      </a:solidFill>
                      <a:prstDash val="solid"/>
                      <a:round/>
                      <a:headEnd type="none" w="med" len="med"/>
                      <a:tailEnd type="none" w="med" len="med"/>
                    </a:lnB>
                    <a:solidFill>
                      <a:srgbClr val="83992A"/>
                    </a:solidFill>
                  </a:tcPr>
                </a:tc>
                <a:tc>
                  <a:txBody>
                    <a:bodyPr/>
                    <a:lstStyle/>
                    <a:p>
                      <a:pPr algn="ctr" fontAlgn="base">
                        <a:lnSpc>
                          <a:spcPts val="2175"/>
                        </a:lnSpc>
                      </a:pPr>
                      <a:r>
                        <a:rPr lang="fi-FI" sz="1800" b="1" dirty="0" err="1">
                          <a:solidFill>
                            <a:srgbClr val="FFFFFF"/>
                          </a:solidFill>
                          <a:effectLst/>
                          <a:latin typeface="Garamond"/>
                        </a:rPr>
                        <a:t>Viikkotunnityhteensä</a:t>
                      </a:r>
                    </a:p>
                  </a:txBody>
                  <a:tcPr anchor="ctr">
                    <a:lnL w="9525" cap="flat" cmpd="sng" algn="ctr">
                      <a:solidFill>
                        <a:srgbClr val="FFFFFF"/>
                      </a:solidFill>
                      <a:prstDash val="solid"/>
                      <a:round/>
                      <a:headEnd type="none" w="med" len="med"/>
                      <a:tailEnd type="none" w="med" len="med"/>
                    </a:lnL>
                    <a:lnR w="9525" cap="flat" cmpd="sng" algn="ctr">
                      <a:solidFill>
                        <a:srgbClr val="FFFFFF"/>
                      </a:solidFill>
                      <a:prstDash val="solid"/>
                      <a:round/>
                      <a:headEnd type="none" w="med" len="med"/>
                      <a:tailEnd type="none" w="med" len="med"/>
                    </a:lnR>
                    <a:lnT w="9525" cap="flat" cmpd="sng" algn="ctr">
                      <a:solidFill>
                        <a:srgbClr val="FFFFFF"/>
                      </a:solidFill>
                      <a:prstDash val="solid"/>
                      <a:round/>
                      <a:headEnd type="none" w="med" len="med"/>
                      <a:tailEnd type="none" w="med" len="med"/>
                    </a:lnT>
                    <a:lnB w="28194" cap="flat" cmpd="sng" algn="ctr">
                      <a:solidFill>
                        <a:srgbClr val="FFFFFF"/>
                      </a:solidFill>
                      <a:prstDash val="solid"/>
                      <a:round/>
                      <a:headEnd type="none" w="med" len="med"/>
                      <a:tailEnd type="none" w="med" len="med"/>
                    </a:lnB>
                    <a:solidFill>
                      <a:srgbClr val="83992A"/>
                    </a:solidFill>
                  </a:tcPr>
                </a:tc>
                <a:extLst>
                  <a:ext uri="{0D108BD9-81ED-4DB2-BD59-A6C34878D82A}">
                    <a16:rowId xmlns:a16="http://schemas.microsoft.com/office/drawing/2014/main" val="3614696352"/>
                  </a:ext>
                </a:extLst>
              </a:tr>
              <a:tr h="1076325">
                <a:tc>
                  <a:txBody>
                    <a:bodyPr/>
                    <a:lstStyle/>
                    <a:p>
                      <a:pPr algn="ctr" fontAlgn="base">
                        <a:lnSpc>
                          <a:spcPts val="2175"/>
                        </a:lnSpc>
                      </a:pPr>
                      <a:r>
                        <a:rPr lang="fi-FI" sz="1800" dirty="0">
                          <a:effectLst/>
                          <a:latin typeface="Garamond"/>
                        </a:rPr>
                        <a:t>Lapsi opiskelee A2-kieltä</a:t>
                      </a:r>
                      <a:endParaRPr lang="fi-FI" dirty="0">
                        <a:effectLst/>
                        <a:latin typeface="Garamond"/>
                      </a:endParaRPr>
                    </a:p>
                  </a:txBody>
                  <a:tcPr anchor="ctr">
                    <a:lnL w="9525" cap="flat" cmpd="sng" algn="ctr">
                      <a:solidFill>
                        <a:srgbClr val="FFFFFF"/>
                      </a:solidFill>
                      <a:prstDash val="solid"/>
                      <a:round/>
                      <a:headEnd type="none" w="med" len="med"/>
                      <a:tailEnd type="none" w="med" len="med"/>
                    </a:lnL>
                    <a:lnR w="9525" cap="flat" cmpd="sng" algn="ctr">
                      <a:solidFill>
                        <a:srgbClr val="FFFFFF"/>
                      </a:solidFill>
                      <a:prstDash val="solid"/>
                      <a:round/>
                      <a:headEnd type="none" w="med" len="med"/>
                      <a:tailEnd type="none" w="med" len="med"/>
                    </a:lnR>
                    <a:lnT w="28194" cap="flat" cmpd="sng" algn="ctr">
                      <a:solidFill>
                        <a:srgbClr val="FFFFFF"/>
                      </a:solidFill>
                      <a:prstDash val="solid"/>
                      <a:round/>
                      <a:headEnd type="none" w="med" len="med"/>
                      <a:tailEnd type="none" w="med" len="med"/>
                    </a:lnT>
                    <a:lnB w="9525" cap="flat" cmpd="sng" algn="ctr">
                      <a:solidFill>
                        <a:srgbClr val="FFFFFF"/>
                      </a:solidFill>
                      <a:prstDash val="solid"/>
                      <a:round/>
                      <a:headEnd type="none" w="med" len="med"/>
                      <a:tailEnd type="none" w="med" len="med"/>
                    </a:lnB>
                    <a:solidFill>
                      <a:srgbClr val="D9DECD"/>
                    </a:solidFill>
                  </a:tcPr>
                </a:tc>
                <a:tc>
                  <a:txBody>
                    <a:bodyPr/>
                    <a:lstStyle/>
                    <a:p>
                      <a:pPr algn="ctr" fontAlgn="base">
                        <a:lnSpc>
                          <a:spcPts val="2175"/>
                        </a:lnSpc>
                      </a:pPr>
                      <a:r>
                        <a:rPr lang="fi-FI" sz="1800" dirty="0">
                          <a:effectLst/>
                          <a:latin typeface="Garamond"/>
                        </a:rPr>
                        <a:t>21</a:t>
                      </a:r>
                      <a:endParaRPr lang="fi-FI" dirty="0">
                        <a:effectLst/>
                        <a:latin typeface="Garamond"/>
                      </a:endParaRPr>
                    </a:p>
                  </a:txBody>
                  <a:tcPr anchor="ctr">
                    <a:lnL w="9525" cap="flat" cmpd="sng" algn="ctr">
                      <a:solidFill>
                        <a:srgbClr val="FFFFFF"/>
                      </a:solidFill>
                      <a:prstDash val="solid"/>
                      <a:round/>
                      <a:headEnd type="none" w="med" len="med"/>
                      <a:tailEnd type="none" w="med" len="med"/>
                    </a:lnL>
                    <a:lnR w="9525" cap="flat" cmpd="sng" algn="ctr">
                      <a:solidFill>
                        <a:srgbClr val="FFFFFF"/>
                      </a:solidFill>
                      <a:prstDash val="solid"/>
                      <a:round/>
                      <a:headEnd type="none" w="med" len="med"/>
                      <a:tailEnd type="none" w="med" len="med"/>
                    </a:lnR>
                    <a:lnT w="28194" cap="flat" cmpd="sng" algn="ctr">
                      <a:solidFill>
                        <a:srgbClr val="FFFFFF"/>
                      </a:solidFill>
                      <a:prstDash val="solid"/>
                      <a:round/>
                      <a:headEnd type="none" w="med" len="med"/>
                      <a:tailEnd type="none" w="med" len="med"/>
                    </a:lnT>
                    <a:lnB w="9525" cap="flat" cmpd="sng" algn="ctr">
                      <a:solidFill>
                        <a:srgbClr val="FFFFFF"/>
                      </a:solidFill>
                      <a:prstDash val="solid"/>
                      <a:round/>
                      <a:headEnd type="none" w="med" len="med"/>
                      <a:tailEnd type="none" w="med" len="med"/>
                    </a:lnB>
                    <a:solidFill>
                      <a:srgbClr val="D9DECD"/>
                    </a:solidFill>
                  </a:tcPr>
                </a:tc>
                <a:tc>
                  <a:txBody>
                    <a:bodyPr/>
                    <a:lstStyle/>
                    <a:p>
                      <a:pPr algn="ctr" fontAlgn="base">
                        <a:lnSpc>
                          <a:spcPts val="2175"/>
                        </a:lnSpc>
                      </a:pPr>
                      <a:r>
                        <a:rPr lang="fi-FI" sz="1800" dirty="0">
                          <a:effectLst/>
                          <a:latin typeface="Garamond"/>
                        </a:rPr>
                        <a:t>21</a:t>
                      </a:r>
                      <a:endParaRPr lang="fi-FI" dirty="0">
                        <a:effectLst/>
                        <a:latin typeface="Garamond"/>
                      </a:endParaRPr>
                    </a:p>
                  </a:txBody>
                  <a:tcPr anchor="ctr">
                    <a:lnL w="9525" cap="flat" cmpd="sng" algn="ctr">
                      <a:solidFill>
                        <a:srgbClr val="FFFFFF"/>
                      </a:solidFill>
                      <a:prstDash val="solid"/>
                      <a:round/>
                      <a:headEnd type="none" w="med" len="med"/>
                      <a:tailEnd type="none" w="med" len="med"/>
                    </a:lnL>
                    <a:lnR w="9525" cap="flat" cmpd="sng" algn="ctr">
                      <a:solidFill>
                        <a:srgbClr val="FFFFFF"/>
                      </a:solidFill>
                      <a:prstDash val="solid"/>
                      <a:round/>
                      <a:headEnd type="none" w="med" len="med"/>
                      <a:tailEnd type="none" w="med" len="med"/>
                    </a:lnR>
                    <a:lnT w="28194" cap="flat" cmpd="sng" algn="ctr">
                      <a:solidFill>
                        <a:srgbClr val="FFFFFF"/>
                      </a:solidFill>
                      <a:prstDash val="solid"/>
                      <a:round/>
                      <a:headEnd type="none" w="med" len="med"/>
                      <a:tailEnd type="none" w="med" len="med"/>
                    </a:lnT>
                    <a:lnB w="9525" cap="flat" cmpd="sng" algn="ctr">
                      <a:solidFill>
                        <a:srgbClr val="FFFFFF"/>
                      </a:solidFill>
                      <a:prstDash val="solid"/>
                      <a:round/>
                      <a:headEnd type="none" w="med" len="med"/>
                      <a:tailEnd type="none" w="med" len="med"/>
                    </a:lnB>
                    <a:solidFill>
                      <a:srgbClr val="D9DECD"/>
                    </a:solidFill>
                  </a:tcPr>
                </a:tc>
                <a:tc>
                  <a:txBody>
                    <a:bodyPr/>
                    <a:lstStyle/>
                    <a:p>
                      <a:pPr algn="ctr" fontAlgn="base">
                        <a:lnSpc>
                          <a:spcPts val="2175"/>
                        </a:lnSpc>
                      </a:pPr>
                      <a:r>
                        <a:rPr lang="fi-FI" sz="1800" dirty="0">
                          <a:effectLst/>
                          <a:latin typeface="Garamond"/>
                        </a:rPr>
                        <a:t>24</a:t>
                      </a:r>
                      <a:endParaRPr lang="fi-FI" dirty="0">
                        <a:effectLst/>
                        <a:latin typeface="Garamond"/>
                      </a:endParaRPr>
                    </a:p>
                    <a:p>
                      <a:pPr algn="ctr" fontAlgn="base">
                        <a:lnSpc>
                          <a:spcPts val="2175"/>
                        </a:lnSpc>
                      </a:pPr>
                      <a:r>
                        <a:rPr lang="fi-FI" sz="1800" dirty="0">
                          <a:effectLst/>
                          <a:latin typeface="Garamond"/>
                        </a:rPr>
                        <a:t>(+1)</a:t>
                      </a:r>
                      <a:endParaRPr lang="fi-FI" dirty="0">
                        <a:effectLst/>
                        <a:latin typeface="Garamond"/>
                      </a:endParaRPr>
                    </a:p>
                  </a:txBody>
                  <a:tcPr anchor="ctr">
                    <a:lnL w="9525" cap="flat" cmpd="sng" algn="ctr">
                      <a:solidFill>
                        <a:srgbClr val="FFFFFF"/>
                      </a:solidFill>
                      <a:prstDash val="solid"/>
                      <a:round/>
                      <a:headEnd type="none" w="med" len="med"/>
                      <a:tailEnd type="none" w="med" len="med"/>
                    </a:lnL>
                    <a:lnR w="9525" cap="flat" cmpd="sng" algn="ctr">
                      <a:solidFill>
                        <a:srgbClr val="FFFFFF"/>
                      </a:solidFill>
                      <a:prstDash val="solid"/>
                      <a:round/>
                      <a:headEnd type="none" w="med" len="med"/>
                      <a:tailEnd type="none" w="med" len="med"/>
                    </a:lnR>
                    <a:lnT w="28194" cap="flat" cmpd="sng" algn="ctr">
                      <a:solidFill>
                        <a:srgbClr val="FFFFFF"/>
                      </a:solidFill>
                      <a:prstDash val="solid"/>
                      <a:round/>
                      <a:headEnd type="none" w="med" len="med"/>
                      <a:tailEnd type="none" w="med" len="med"/>
                    </a:lnT>
                    <a:lnB w="9525" cap="flat" cmpd="sng" algn="ctr">
                      <a:solidFill>
                        <a:srgbClr val="FFFFFF"/>
                      </a:solidFill>
                      <a:prstDash val="solid"/>
                      <a:round/>
                      <a:headEnd type="none" w="med" len="med"/>
                      <a:tailEnd type="none" w="med" len="med"/>
                    </a:lnB>
                    <a:solidFill>
                      <a:srgbClr val="D9DECD"/>
                    </a:solidFill>
                  </a:tcPr>
                </a:tc>
                <a:tc>
                  <a:txBody>
                    <a:bodyPr/>
                    <a:lstStyle/>
                    <a:p>
                      <a:pPr algn="ctr" fontAlgn="base">
                        <a:lnSpc>
                          <a:spcPts val="2175"/>
                        </a:lnSpc>
                      </a:pPr>
                      <a:r>
                        <a:rPr lang="fi-FI" sz="1800" dirty="0">
                          <a:effectLst/>
                          <a:latin typeface="Garamond"/>
                        </a:rPr>
                        <a:t>26</a:t>
                      </a:r>
                      <a:endParaRPr lang="fi-FI" dirty="0">
                        <a:effectLst/>
                        <a:latin typeface="Garamond"/>
                      </a:endParaRPr>
                    </a:p>
                    <a:p>
                      <a:pPr algn="ctr" fontAlgn="base">
                        <a:lnSpc>
                          <a:spcPts val="2175"/>
                        </a:lnSpc>
                      </a:pPr>
                      <a:r>
                        <a:rPr lang="fi-FI" sz="1800" dirty="0">
                          <a:effectLst/>
                          <a:latin typeface="Garamond"/>
                        </a:rPr>
                        <a:t>(+2)</a:t>
                      </a:r>
                      <a:endParaRPr lang="fi-FI" dirty="0">
                        <a:effectLst/>
                        <a:latin typeface="Garamond"/>
                      </a:endParaRPr>
                    </a:p>
                  </a:txBody>
                  <a:tcPr anchor="ctr">
                    <a:lnL w="9525" cap="flat" cmpd="sng" algn="ctr">
                      <a:solidFill>
                        <a:srgbClr val="FFFFFF"/>
                      </a:solidFill>
                      <a:prstDash val="solid"/>
                      <a:round/>
                      <a:headEnd type="none" w="med" len="med"/>
                      <a:tailEnd type="none" w="med" len="med"/>
                    </a:lnL>
                    <a:lnR w="9525" cap="flat" cmpd="sng" algn="ctr">
                      <a:solidFill>
                        <a:srgbClr val="FFFFFF"/>
                      </a:solidFill>
                      <a:prstDash val="solid"/>
                      <a:round/>
                      <a:headEnd type="none" w="med" len="med"/>
                      <a:tailEnd type="none" w="med" len="med"/>
                    </a:lnR>
                    <a:lnT w="28194" cap="flat" cmpd="sng" algn="ctr">
                      <a:solidFill>
                        <a:srgbClr val="FFFFFF"/>
                      </a:solidFill>
                      <a:prstDash val="solid"/>
                      <a:round/>
                      <a:headEnd type="none" w="med" len="med"/>
                      <a:tailEnd type="none" w="med" len="med"/>
                    </a:lnT>
                    <a:lnB w="9525" cap="flat" cmpd="sng" algn="ctr">
                      <a:solidFill>
                        <a:srgbClr val="FFFFFF"/>
                      </a:solidFill>
                      <a:prstDash val="solid"/>
                      <a:round/>
                      <a:headEnd type="none" w="med" len="med"/>
                      <a:tailEnd type="none" w="med" len="med"/>
                    </a:lnB>
                    <a:solidFill>
                      <a:srgbClr val="D9DECD"/>
                    </a:solidFill>
                  </a:tcPr>
                </a:tc>
                <a:tc>
                  <a:txBody>
                    <a:bodyPr/>
                    <a:lstStyle/>
                    <a:p>
                      <a:pPr algn="ctr" fontAlgn="base">
                        <a:lnSpc>
                          <a:spcPts val="2175"/>
                        </a:lnSpc>
                      </a:pPr>
                      <a:r>
                        <a:rPr lang="fi-FI" sz="1800" dirty="0">
                          <a:effectLst/>
                          <a:latin typeface="Garamond"/>
                        </a:rPr>
                        <a:t>27</a:t>
                      </a:r>
                      <a:endParaRPr lang="fi-FI" dirty="0">
                        <a:effectLst/>
                        <a:latin typeface="Garamond"/>
                      </a:endParaRPr>
                    </a:p>
                    <a:p>
                      <a:pPr algn="ctr" fontAlgn="base">
                        <a:lnSpc>
                          <a:spcPts val="2175"/>
                        </a:lnSpc>
                      </a:pPr>
                      <a:r>
                        <a:rPr lang="fi-FI" sz="1800" dirty="0">
                          <a:effectLst/>
                          <a:latin typeface="Garamond"/>
                        </a:rPr>
                        <a:t>(+2)</a:t>
                      </a:r>
                      <a:endParaRPr lang="fi-FI" dirty="0">
                        <a:effectLst/>
                        <a:latin typeface="Garamond"/>
                      </a:endParaRPr>
                    </a:p>
                  </a:txBody>
                  <a:tcPr anchor="ctr">
                    <a:lnL w="9525" cap="flat" cmpd="sng" algn="ctr">
                      <a:solidFill>
                        <a:srgbClr val="FFFFFF"/>
                      </a:solidFill>
                      <a:prstDash val="solid"/>
                      <a:round/>
                      <a:headEnd type="none" w="med" len="med"/>
                      <a:tailEnd type="none" w="med" len="med"/>
                    </a:lnL>
                    <a:lnR w="9525" cap="flat" cmpd="sng" algn="ctr">
                      <a:solidFill>
                        <a:srgbClr val="FFFFFF"/>
                      </a:solidFill>
                      <a:prstDash val="solid"/>
                      <a:round/>
                      <a:headEnd type="none" w="med" len="med"/>
                      <a:tailEnd type="none" w="med" len="med"/>
                    </a:lnR>
                    <a:lnT w="28194" cap="flat" cmpd="sng" algn="ctr">
                      <a:solidFill>
                        <a:srgbClr val="FFFFFF"/>
                      </a:solidFill>
                      <a:prstDash val="solid"/>
                      <a:round/>
                      <a:headEnd type="none" w="med" len="med"/>
                      <a:tailEnd type="none" w="med" len="med"/>
                    </a:lnT>
                    <a:lnB w="9525" cap="flat" cmpd="sng" algn="ctr">
                      <a:solidFill>
                        <a:srgbClr val="FFFFFF"/>
                      </a:solidFill>
                      <a:prstDash val="solid"/>
                      <a:round/>
                      <a:headEnd type="none" w="med" len="med"/>
                      <a:tailEnd type="none" w="med" len="med"/>
                    </a:lnB>
                    <a:solidFill>
                      <a:srgbClr val="D9DECD"/>
                    </a:solidFill>
                  </a:tcPr>
                </a:tc>
                <a:tc>
                  <a:txBody>
                    <a:bodyPr/>
                    <a:lstStyle/>
                    <a:p>
                      <a:pPr algn="ctr" fontAlgn="base">
                        <a:lnSpc>
                          <a:spcPts val="2175"/>
                        </a:lnSpc>
                      </a:pPr>
                      <a:r>
                        <a:rPr lang="fi-FI" sz="1800" dirty="0">
                          <a:effectLst/>
                          <a:latin typeface="Garamond"/>
                        </a:rPr>
                        <a:t>28</a:t>
                      </a:r>
                      <a:endParaRPr lang="fi-FI" dirty="0">
                        <a:effectLst/>
                        <a:latin typeface="Garamond"/>
                      </a:endParaRPr>
                    </a:p>
                    <a:p>
                      <a:pPr algn="ctr" fontAlgn="base">
                        <a:lnSpc>
                          <a:spcPts val="2175"/>
                        </a:lnSpc>
                      </a:pPr>
                      <a:r>
                        <a:rPr lang="fi-FI" sz="1800" dirty="0">
                          <a:effectLst/>
                          <a:latin typeface="Garamond"/>
                        </a:rPr>
                        <a:t>(+2)</a:t>
                      </a:r>
                      <a:endParaRPr lang="fi-FI" dirty="0">
                        <a:effectLst/>
                        <a:latin typeface="Garamond"/>
                      </a:endParaRPr>
                    </a:p>
                  </a:txBody>
                  <a:tcPr anchor="ctr">
                    <a:lnL w="9525" cap="flat" cmpd="sng" algn="ctr">
                      <a:solidFill>
                        <a:srgbClr val="FFFFFF"/>
                      </a:solidFill>
                      <a:prstDash val="solid"/>
                      <a:round/>
                      <a:headEnd type="none" w="med" len="med"/>
                      <a:tailEnd type="none" w="med" len="med"/>
                    </a:lnL>
                    <a:lnR w="9525" cap="flat" cmpd="sng" algn="ctr">
                      <a:solidFill>
                        <a:srgbClr val="FFFFFF"/>
                      </a:solidFill>
                      <a:prstDash val="solid"/>
                      <a:round/>
                      <a:headEnd type="none" w="med" len="med"/>
                      <a:tailEnd type="none" w="med" len="med"/>
                    </a:lnR>
                    <a:lnT w="28194" cap="flat" cmpd="sng" algn="ctr">
                      <a:solidFill>
                        <a:srgbClr val="FFFFFF"/>
                      </a:solidFill>
                      <a:prstDash val="solid"/>
                      <a:round/>
                      <a:headEnd type="none" w="med" len="med"/>
                      <a:tailEnd type="none" w="med" len="med"/>
                    </a:lnT>
                    <a:lnB w="9525" cap="flat" cmpd="sng" algn="ctr">
                      <a:solidFill>
                        <a:srgbClr val="FFFFFF"/>
                      </a:solidFill>
                      <a:prstDash val="solid"/>
                      <a:round/>
                      <a:headEnd type="none" w="med" len="med"/>
                      <a:tailEnd type="none" w="med" len="med"/>
                    </a:lnB>
                    <a:solidFill>
                      <a:srgbClr val="D9DECD"/>
                    </a:solidFill>
                  </a:tcPr>
                </a:tc>
                <a:tc>
                  <a:txBody>
                    <a:bodyPr/>
                    <a:lstStyle/>
                    <a:p>
                      <a:pPr algn="ctr" fontAlgn="base">
                        <a:lnSpc>
                          <a:spcPts val="2175"/>
                        </a:lnSpc>
                      </a:pPr>
                      <a:r>
                        <a:rPr lang="fi-FI" sz="1800" dirty="0">
                          <a:effectLst/>
                          <a:latin typeface="Garamond"/>
                        </a:rPr>
                        <a:t>32</a:t>
                      </a:r>
                      <a:endParaRPr lang="fi-FI" dirty="0">
                        <a:effectLst/>
                        <a:latin typeface="Garamond"/>
                      </a:endParaRPr>
                    </a:p>
                    <a:p>
                      <a:pPr algn="ctr" fontAlgn="base">
                        <a:lnSpc>
                          <a:spcPts val="2175"/>
                        </a:lnSpc>
                      </a:pPr>
                      <a:r>
                        <a:rPr lang="fi-FI" sz="1800" dirty="0">
                          <a:effectLst/>
                          <a:latin typeface="Garamond"/>
                        </a:rPr>
                        <a:t>(+2)</a:t>
                      </a:r>
                      <a:endParaRPr lang="fi-FI" dirty="0">
                        <a:effectLst/>
                        <a:latin typeface="Garamond"/>
                      </a:endParaRPr>
                    </a:p>
                  </a:txBody>
                  <a:tcPr anchor="ctr">
                    <a:lnL w="9525" cap="flat" cmpd="sng" algn="ctr">
                      <a:solidFill>
                        <a:srgbClr val="FFFFFF"/>
                      </a:solidFill>
                      <a:prstDash val="solid"/>
                      <a:round/>
                      <a:headEnd type="none" w="med" len="med"/>
                      <a:tailEnd type="none" w="med" len="med"/>
                    </a:lnL>
                    <a:lnR w="9525" cap="flat" cmpd="sng" algn="ctr">
                      <a:solidFill>
                        <a:srgbClr val="FFFFFF"/>
                      </a:solidFill>
                      <a:prstDash val="solid"/>
                      <a:round/>
                      <a:headEnd type="none" w="med" len="med"/>
                      <a:tailEnd type="none" w="med" len="med"/>
                    </a:lnR>
                    <a:lnT w="28194" cap="flat" cmpd="sng" algn="ctr">
                      <a:solidFill>
                        <a:srgbClr val="FFFFFF"/>
                      </a:solidFill>
                      <a:prstDash val="solid"/>
                      <a:round/>
                      <a:headEnd type="none" w="med" len="med"/>
                      <a:tailEnd type="none" w="med" len="med"/>
                    </a:lnT>
                    <a:lnB w="9525" cap="flat" cmpd="sng" algn="ctr">
                      <a:solidFill>
                        <a:srgbClr val="FFFFFF"/>
                      </a:solidFill>
                      <a:prstDash val="solid"/>
                      <a:round/>
                      <a:headEnd type="none" w="med" len="med"/>
                      <a:tailEnd type="none" w="med" len="med"/>
                    </a:lnB>
                    <a:solidFill>
                      <a:srgbClr val="D9DECD"/>
                    </a:solidFill>
                  </a:tcPr>
                </a:tc>
                <a:tc>
                  <a:txBody>
                    <a:bodyPr/>
                    <a:lstStyle/>
                    <a:p>
                      <a:pPr algn="ctr" fontAlgn="base">
                        <a:lnSpc>
                          <a:spcPts val="2175"/>
                        </a:lnSpc>
                      </a:pPr>
                      <a:r>
                        <a:rPr lang="fi-FI" sz="1800" dirty="0">
                          <a:effectLst/>
                          <a:latin typeface="Garamond"/>
                        </a:rPr>
                        <a:t>29</a:t>
                      </a:r>
                      <a:endParaRPr lang="fi-FI" dirty="0">
                        <a:effectLst/>
                        <a:latin typeface="Garamond"/>
                      </a:endParaRPr>
                    </a:p>
                    <a:p>
                      <a:pPr algn="ctr" fontAlgn="base">
                        <a:lnSpc>
                          <a:spcPts val="2175"/>
                        </a:lnSpc>
                      </a:pPr>
                      <a:r>
                        <a:rPr lang="fi-FI" sz="1800" dirty="0">
                          <a:effectLst/>
                          <a:latin typeface="Garamond"/>
                        </a:rPr>
                        <a:t>(1)</a:t>
                      </a:r>
                      <a:endParaRPr lang="fi-FI" dirty="0">
                        <a:effectLst/>
                        <a:latin typeface="Garamond"/>
                      </a:endParaRPr>
                    </a:p>
                  </a:txBody>
                  <a:tcPr anchor="ctr">
                    <a:lnL w="9525" cap="flat" cmpd="sng" algn="ctr">
                      <a:solidFill>
                        <a:srgbClr val="FFFFFF"/>
                      </a:solidFill>
                      <a:prstDash val="solid"/>
                      <a:round/>
                      <a:headEnd type="none" w="med" len="med"/>
                      <a:tailEnd type="none" w="med" len="med"/>
                    </a:lnL>
                    <a:lnR w="9525" cap="flat" cmpd="sng" algn="ctr">
                      <a:solidFill>
                        <a:srgbClr val="FFFFFF"/>
                      </a:solidFill>
                      <a:prstDash val="solid"/>
                      <a:round/>
                      <a:headEnd type="none" w="med" len="med"/>
                      <a:tailEnd type="none" w="med" len="med"/>
                    </a:lnR>
                    <a:lnT w="28194" cap="flat" cmpd="sng" algn="ctr">
                      <a:solidFill>
                        <a:srgbClr val="FFFFFF"/>
                      </a:solidFill>
                      <a:prstDash val="solid"/>
                      <a:round/>
                      <a:headEnd type="none" w="med" len="med"/>
                      <a:tailEnd type="none" w="med" len="med"/>
                    </a:lnT>
                    <a:lnB w="9525" cap="flat" cmpd="sng" algn="ctr">
                      <a:solidFill>
                        <a:srgbClr val="FFFFFF"/>
                      </a:solidFill>
                      <a:prstDash val="solid"/>
                      <a:round/>
                      <a:headEnd type="none" w="med" len="med"/>
                      <a:tailEnd type="none" w="med" len="med"/>
                    </a:lnB>
                    <a:solidFill>
                      <a:srgbClr val="D9DECD"/>
                    </a:solidFill>
                  </a:tcPr>
                </a:tc>
                <a:tc>
                  <a:txBody>
                    <a:bodyPr/>
                    <a:lstStyle/>
                    <a:p>
                      <a:pPr algn="ctr" fontAlgn="base">
                        <a:lnSpc>
                          <a:spcPts val="2175"/>
                        </a:lnSpc>
                      </a:pPr>
                      <a:r>
                        <a:rPr lang="fi-FI" sz="1800" dirty="0">
                          <a:effectLst/>
                          <a:latin typeface="Garamond"/>
                        </a:rPr>
                        <a:t>30</a:t>
                      </a:r>
                      <a:endParaRPr lang="fi-FI" dirty="0">
                        <a:effectLst/>
                        <a:latin typeface="Garamond"/>
                      </a:endParaRPr>
                    </a:p>
                    <a:p>
                      <a:pPr algn="ctr" fontAlgn="base">
                        <a:lnSpc>
                          <a:spcPts val="2175"/>
                        </a:lnSpc>
                      </a:pPr>
                      <a:r>
                        <a:rPr lang="fi-FI" sz="1800" dirty="0">
                          <a:effectLst/>
                          <a:latin typeface="Garamond"/>
                        </a:rPr>
                        <a:t>(2)</a:t>
                      </a:r>
                      <a:endParaRPr lang="fi-FI" dirty="0">
                        <a:effectLst/>
                        <a:latin typeface="Garamond"/>
                      </a:endParaRPr>
                    </a:p>
                  </a:txBody>
                  <a:tcPr anchor="ctr">
                    <a:lnL w="9525" cap="flat" cmpd="sng" algn="ctr">
                      <a:solidFill>
                        <a:srgbClr val="FFFFFF"/>
                      </a:solidFill>
                      <a:prstDash val="solid"/>
                      <a:round/>
                      <a:headEnd type="none" w="med" len="med"/>
                      <a:tailEnd type="none" w="med" len="med"/>
                    </a:lnL>
                    <a:lnR w="9525" cap="flat" cmpd="sng" algn="ctr">
                      <a:solidFill>
                        <a:srgbClr val="FFFFFF"/>
                      </a:solidFill>
                      <a:prstDash val="solid"/>
                      <a:round/>
                      <a:headEnd type="none" w="med" len="med"/>
                      <a:tailEnd type="none" w="med" len="med"/>
                    </a:lnR>
                    <a:lnT w="28194" cap="flat" cmpd="sng" algn="ctr">
                      <a:solidFill>
                        <a:srgbClr val="FFFFFF"/>
                      </a:solidFill>
                      <a:prstDash val="solid"/>
                      <a:round/>
                      <a:headEnd type="none" w="med" len="med"/>
                      <a:tailEnd type="none" w="med" len="med"/>
                    </a:lnT>
                    <a:lnB w="9525" cap="flat" cmpd="sng" algn="ctr">
                      <a:solidFill>
                        <a:srgbClr val="FFFFFF"/>
                      </a:solidFill>
                      <a:prstDash val="solid"/>
                      <a:round/>
                      <a:headEnd type="none" w="med" len="med"/>
                      <a:tailEnd type="none" w="med" len="med"/>
                    </a:lnB>
                    <a:solidFill>
                      <a:srgbClr val="D9DECD"/>
                    </a:solidFill>
                  </a:tcPr>
                </a:tc>
                <a:tc>
                  <a:txBody>
                    <a:bodyPr/>
                    <a:lstStyle/>
                    <a:p>
                      <a:pPr algn="ctr" fontAlgn="base">
                        <a:lnSpc>
                          <a:spcPts val="2175"/>
                        </a:lnSpc>
                      </a:pPr>
                      <a:r>
                        <a:rPr lang="fi-FI" sz="1800" dirty="0">
                          <a:effectLst/>
                          <a:latin typeface="Garamond"/>
                        </a:rPr>
                        <a:t>238</a:t>
                      </a:r>
                      <a:endParaRPr lang="fi-FI" dirty="0">
                        <a:effectLst/>
                        <a:latin typeface="Garamond"/>
                      </a:endParaRPr>
                    </a:p>
                  </a:txBody>
                  <a:tcPr anchor="ctr">
                    <a:lnL w="9525" cap="flat" cmpd="sng" algn="ctr">
                      <a:solidFill>
                        <a:srgbClr val="FFFFFF"/>
                      </a:solidFill>
                      <a:prstDash val="solid"/>
                      <a:round/>
                      <a:headEnd type="none" w="med" len="med"/>
                      <a:tailEnd type="none" w="med" len="med"/>
                    </a:lnL>
                    <a:lnR w="9525" cap="flat" cmpd="sng" algn="ctr">
                      <a:solidFill>
                        <a:srgbClr val="FFFFFF"/>
                      </a:solidFill>
                      <a:prstDash val="solid"/>
                      <a:round/>
                      <a:headEnd type="none" w="med" len="med"/>
                      <a:tailEnd type="none" w="med" len="med"/>
                    </a:lnR>
                    <a:lnT w="28194" cap="flat" cmpd="sng" algn="ctr">
                      <a:solidFill>
                        <a:srgbClr val="FFFFFF"/>
                      </a:solidFill>
                      <a:prstDash val="solid"/>
                      <a:round/>
                      <a:headEnd type="none" w="med" len="med"/>
                      <a:tailEnd type="none" w="med" len="med"/>
                    </a:lnT>
                    <a:lnB w="9525" cap="flat" cmpd="sng" algn="ctr">
                      <a:solidFill>
                        <a:srgbClr val="FFFFFF"/>
                      </a:solidFill>
                      <a:prstDash val="solid"/>
                      <a:round/>
                      <a:headEnd type="none" w="med" len="med"/>
                      <a:tailEnd type="none" w="med" len="med"/>
                    </a:lnB>
                    <a:solidFill>
                      <a:srgbClr val="D9DECD"/>
                    </a:solidFill>
                  </a:tcPr>
                </a:tc>
                <a:extLst>
                  <a:ext uri="{0D108BD9-81ED-4DB2-BD59-A6C34878D82A}">
                    <a16:rowId xmlns:a16="http://schemas.microsoft.com/office/drawing/2014/main" val="1037008655"/>
                  </a:ext>
                </a:extLst>
              </a:tr>
              <a:tr h="1076325">
                <a:tc>
                  <a:txBody>
                    <a:bodyPr/>
                    <a:lstStyle/>
                    <a:p>
                      <a:pPr algn="ctr" fontAlgn="base">
                        <a:lnSpc>
                          <a:spcPts val="2175"/>
                        </a:lnSpc>
                      </a:pPr>
                      <a:r>
                        <a:rPr lang="fi-FI" sz="1800" dirty="0">
                          <a:effectLst/>
                          <a:latin typeface="Garamond"/>
                        </a:rPr>
                        <a:t>Lapsi ei opiskele A2-kieltä</a:t>
                      </a:r>
                      <a:endParaRPr lang="fi-FI" dirty="0">
                        <a:effectLst/>
                        <a:latin typeface="Garamond"/>
                      </a:endParaRPr>
                    </a:p>
                  </a:txBody>
                  <a:tcPr anchor="ctr">
                    <a:lnL w="9525" cap="flat" cmpd="sng" algn="ctr">
                      <a:solidFill>
                        <a:srgbClr val="FFFFFF"/>
                      </a:solidFill>
                      <a:prstDash val="solid"/>
                      <a:round/>
                      <a:headEnd type="none" w="med" len="med"/>
                      <a:tailEnd type="none" w="med" len="med"/>
                    </a:lnL>
                    <a:lnR w="9525" cap="flat" cmpd="sng" algn="ctr">
                      <a:solidFill>
                        <a:srgbClr val="FFFFFF"/>
                      </a:solidFill>
                      <a:prstDash val="solid"/>
                      <a:round/>
                      <a:headEnd type="none" w="med" len="med"/>
                      <a:tailEnd type="none" w="med" len="med"/>
                    </a:lnR>
                    <a:lnT w="9525" cap="flat" cmpd="sng" algn="ctr">
                      <a:solidFill>
                        <a:srgbClr val="FFFFFF"/>
                      </a:solidFill>
                      <a:prstDash val="solid"/>
                      <a:round/>
                      <a:headEnd type="none" w="med" len="med"/>
                      <a:tailEnd type="none" w="med" len="med"/>
                    </a:lnT>
                    <a:lnB w="9525" cap="flat" cmpd="sng" algn="ctr">
                      <a:solidFill>
                        <a:srgbClr val="FFFFFF"/>
                      </a:solidFill>
                      <a:prstDash val="solid"/>
                      <a:round/>
                      <a:headEnd type="none" w="med" len="med"/>
                      <a:tailEnd type="none" w="med" len="med"/>
                    </a:lnB>
                    <a:solidFill>
                      <a:srgbClr val="EDEFE8"/>
                    </a:solidFill>
                  </a:tcPr>
                </a:tc>
                <a:tc>
                  <a:txBody>
                    <a:bodyPr/>
                    <a:lstStyle/>
                    <a:p>
                      <a:pPr algn="ctr" fontAlgn="base">
                        <a:lnSpc>
                          <a:spcPts val="2175"/>
                        </a:lnSpc>
                      </a:pPr>
                      <a:r>
                        <a:rPr lang="fi-FI" sz="1800" dirty="0">
                          <a:effectLst/>
                          <a:latin typeface="Garamond"/>
                        </a:rPr>
                        <a:t>21</a:t>
                      </a:r>
                      <a:endParaRPr lang="fi-FI" dirty="0">
                        <a:effectLst/>
                        <a:latin typeface="Garamond"/>
                      </a:endParaRPr>
                    </a:p>
                  </a:txBody>
                  <a:tcPr anchor="ctr">
                    <a:lnL w="9525" cap="flat" cmpd="sng" algn="ctr">
                      <a:solidFill>
                        <a:srgbClr val="FFFFFF"/>
                      </a:solidFill>
                      <a:prstDash val="solid"/>
                      <a:round/>
                      <a:headEnd type="none" w="med" len="med"/>
                      <a:tailEnd type="none" w="med" len="med"/>
                    </a:lnL>
                    <a:lnR w="9525" cap="flat" cmpd="sng" algn="ctr">
                      <a:solidFill>
                        <a:srgbClr val="FFFFFF"/>
                      </a:solidFill>
                      <a:prstDash val="solid"/>
                      <a:round/>
                      <a:headEnd type="none" w="med" len="med"/>
                      <a:tailEnd type="none" w="med" len="med"/>
                    </a:lnR>
                    <a:lnT w="9525" cap="flat" cmpd="sng" algn="ctr">
                      <a:solidFill>
                        <a:srgbClr val="FFFFFF"/>
                      </a:solidFill>
                      <a:prstDash val="solid"/>
                      <a:round/>
                      <a:headEnd type="none" w="med" len="med"/>
                      <a:tailEnd type="none" w="med" len="med"/>
                    </a:lnT>
                    <a:lnB w="9525" cap="flat" cmpd="sng" algn="ctr">
                      <a:solidFill>
                        <a:srgbClr val="FFFFFF"/>
                      </a:solidFill>
                      <a:prstDash val="solid"/>
                      <a:round/>
                      <a:headEnd type="none" w="med" len="med"/>
                      <a:tailEnd type="none" w="med" len="med"/>
                    </a:lnB>
                    <a:solidFill>
                      <a:srgbClr val="EDEFE8"/>
                    </a:solidFill>
                  </a:tcPr>
                </a:tc>
                <a:tc>
                  <a:txBody>
                    <a:bodyPr/>
                    <a:lstStyle/>
                    <a:p>
                      <a:pPr algn="ctr" fontAlgn="base">
                        <a:lnSpc>
                          <a:spcPts val="2175"/>
                        </a:lnSpc>
                      </a:pPr>
                      <a:r>
                        <a:rPr lang="fi-FI" sz="1800" dirty="0">
                          <a:effectLst/>
                          <a:latin typeface="Garamond"/>
                        </a:rPr>
                        <a:t>21</a:t>
                      </a:r>
                      <a:endParaRPr lang="fi-FI" dirty="0">
                        <a:effectLst/>
                        <a:latin typeface="Garamond"/>
                      </a:endParaRPr>
                    </a:p>
                  </a:txBody>
                  <a:tcPr anchor="ctr">
                    <a:lnL w="9525" cap="flat" cmpd="sng" algn="ctr">
                      <a:solidFill>
                        <a:srgbClr val="FFFFFF"/>
                      </a:solidFill>
                      <a:prstDash val="solid"/>
                      <a:round/>
                      <a:headEnd type="none" w="med" len="med"/>
                      <a:tailEnd type="none" w="med" len="med"/>
                    </a:lnL>
                    <a:lnR w="9525" cap="flat" cmpd="sng" algn="ctr">
                      <a:solidFill>
                        <a:srgbClr val="FFFFFF"/>
                      </a:solidFill>
                      <a:prstDash val="solid"/>
                      <a:round/>
                      <a:headEnd type="none" w="med" len="med"/>
                      <a:tailEnd type="none" w="med" len="med"/>
                    </a:lnR>
                    <a:lnT w="9525" cap="flat" cmpd="sng" algn="ctr">
                      <a:solidFill>
                        <a:srgbClr val="FFFFFF"/>
                      </a:solidFill>
                      <a:prstDash val="solid"/>
                      <a:round/>
                      <a:headEnd type="none" w="med" len="med"/>
                      <a:tailEnd type="none" w="med" len="med"/>
                    </a:lnT>
                    <a:lnB w="9525" cap="flat" cmpd="sng" algn="ctr">
                      <a:solidFill>
                        <a:srgbClr val="FFFFFF"/>
                      </a:solidFill>
                      <a:prstDash val="solid"/>
                      <a:round/>
                      <a:headEnd type="none" w="med" len="med"/>
                      <a:tailEnd type="none" w="med" len="med"/>
                    </a:lnB>
                    <a:solidFill>
                      <a:srgbClr val="EDEFE8"/>
                    </a:solidFill>
                  </a:tcPr>
                </a:tc>
                <a:tc>
                  <a:txBody>
                    <a:bodyPr/>
                    <a:lstStyle/>
                    <a:p>
                      <a:pPr algn="ctr" fontAlgn="base">
                        <a:lnSpc>
                          <a:spcPts val="2175"/>
                        </a:lnSpc>
                      </a:pPr>
                      <a:r>
                        <a:rPr lang="fi-FI" sz="1800" dirty="0">
                          <a:effectLst/>
                          <a:latin typeface="Garamond"/>
                        </a:rPr>
                        <a:t>23</a:t>
                      </a:r>
                      <a:endParaRPr lang="fi-FI" dirty="0">
                        <a:effectLst/>
                        <a:latin typeface="Garamond"/>
                      </a:endParaRPr>
                    </a:p>
                  </a:txBody>
                  <a:tcPr anchor="ctr">
                    <a:lnL w="9525" cap="flat" cmpd="sng" algn="ctr">
                      <a:solidFill>
                        <a:srgbClr val="FFFFFF"/>
                      </a:solidFill>
                      <a:prstDash val="solid"/>
                      <a:round/>
                      <a:headEnd type="none" w="med" len="med"/>
                      <a:tailEnd type="none" w="med" len="med"/>
                    </a:lnL>
                    <a:lnR w="9525" cap="flat" cmpd="sng" algn="ctr">
                      <a:solidFill>
                        <a:srgbClr val="FFFFFF"/>
                      </a:solidFill>
                      <a:prstDash val="solid"/>
                      <a:round/>
                      <a:headEnd type="none" w="med" len="med"/>
                      <a:tailEnd type="none" w="med" len="med"/>
                    </a:lnR>
                    <a:lnT w="9525" cap="flat" cmpd="sng" algn="ctr">
                      <a:solidFill>
                        <a:srgbClr val="FFFFFF"/>
                      </a:solidFill>
                      <a:prstDash val="solid"/>
                      <a:round/>
                      <a:headEnd type="none" w="med" len="med"/>
                      <a:tailEnd type="none" w="med" len="med"/>
                    </a:lnT>
                    <a:lnB w="9525" cap="flat" cmpd="sng" algn="ctr">
                      <a:solidFill>
                        <a:srgbClr val="FFFFFF"/>
                      </a:solidFill>
                      <a:prstDash val="solid"/>
                      <a:round/>
                      <a:headEnd type="none" w="med" len="med"/>
                      <a:tailEnd type="none" w="med" len="med"/>
                    </a:lnB>
                    <a:solidFill>
                      <a:srgbClr val="EDEFE8"/>
                    </a:solidFill>
                  </a:tcPr>
                </a:tc>
                <a:tc>
                  <a:txBody>
                    <a:bodyPr/>
                    <a:lstStyle/>
                    <a:p>
                      <a:pPr algn="ctr" fontAlgn="base">
                        <a:lnSpc>
                          <a:spcPts val="2175"/>
                        </a:lnSpc>
                      </a:pPr>
                      <a:r>
                        <a:rPr lang="fi-FI" sz="1800" dirty="0">
                          <a:effectLst/>
                          <a:latin typeface="Garamond"/>
                        </a:rPr>
                        <a:t>24</a:t>
                      </a:r>
                      <a:endParaRPr lang="fi-FI" dirty="0">
                        <a:effectLst/>
                        <a:latin typeface="Garamond"/>
                      </a:endParaRPr>
                    </a:p>
                  </a:txBody>
                  <a:tcPr anchor="ctr">
                    <a:lnL w="9525" cap="flat" cmpd="sng" algn="ctr">
                      <a:solidFill>
                        <a:srgbClr val="FFFFFF"/>
                      </a:solidFill>
                      <a:prstDash val="solid"/>
                      <a:round/>
                      <a:headEnd type="none" w="med" len="med"/>
                      <a:tailEnd type="none" w="med" len="med"/>
                    </a:lnL>
                    <a:lnR w="9525" cap="flat" cmpd="sng" algn="ctr">
                      <a:solidFill>
                        <a:srgbClr val="FFFFFF"/>
                      </a:solidFill>
                      <a:prstDash val="solid"/>
                      <a:round/>
                      <a:headEnd type="none" w="med" len="med"/>
                      <a:tailEnd type="none" w="med" len="med"/>
                    </a:lnR>
                    <a:lnT w="9525" cap="flat" cmpd="sng" algn="ctr">
                      <a:solidFill>
                        <a:srgbClr val="FFFFFF"/>
                      </a:solidFill>
                      <a:prstDash val="solid"/>
                      <a:round/>
                      <a:headEnd type="none" w="med" len="med"/>
                      <a:tailEnd type="none" w="med" len="med"/>
                    </a:lnT>
                    <a:lnB w="9525" cap="flat" cmpd="sng" algn="ctr">
                      <a:solidFill>
                        <a:srgbClr val="FFFFFF"/>
                      </a:solidFill>
                      <a:prstDash val="solid"/>
                      <a:round/>
                      <a:headEnd type="none" w="med" len="med"/>
                      <a:tailEnd type="none" w="med" len="med"/>
                    </a:lnB>
                    <a:solidFill>
                      <a:srgbClr val="EDEFE8"/>
                    </a:solidFill>
                  </a:tcPr>
                </a:tc>
                <a:tc>
                  <a:txBody>
                    <a:bodyPr/>
                    <a:lstStyle/>
                    <a:p>
                      <a:pPr algn="ctr" fontAlgn="base">
                        <a:lnSpc>
                          <a:spcPts val="2175"/>
                        </a:lnSpc>
                      </a:pPr>
                      <a:r>
                        <a:rPr lang="fi-FI" sz="1800" dirty="0">
                          <a:effectLst/>
                          <a:latin typeface="Garamond"/>
                        </a:rPr>
                        <a:t>25</a:t>
                      </a:r>
                      <a:endParaRPr lang="fi-FI" dirty="0">
                        <a:effectLst/>
                        <a:latin typeface="Garamond"/>
                      </a:endParaRPr>
                    </a:p>
                  </a:txBody>
                  <a:tcPr anchor="ctr">
                    <a:lnL w="9525" cap="flat" cmpd="sng" algn="ctr">
                      <a:solidFill>
                        <a:srgbClr val="FFFFFF"/>
                      </a:solidFill>
                      <a:prstDash val="solid"/>
                      <a:round/>
                      <a:headEnd type="none" w="med" len="med"/>
                      <a:tailEnd type="none" w="med" len="med"/>
                    </a:lnL>
                    <a:lnR w="9525" cap="flat" cmpd="sng" algn="ctr">
                      <a:solidFill>
                        <a:srgbClr val="FFFFFF"/>
                      </a:solidFill>
                      <a:prstDash val="solid"/>
                      <a:round/>
                      <a:headEnd type="none" w="med" len="med"/>
                      <a:tailEnd type="none" w="med" len="med"/>
                    </a:lnR>
                    <a:lnT w="9525" cap="flat" cmpd="sng" algn="ctr">
                      <a:solidFill>
                        <a:srgbClr val="FFFFFF"/>
                      </a:solidFill>
                      <a:prstDash val="solid"/>
                      <a:round/>
                      <a:headEnd type="none" w="med" len="med"/>
                      <a:tailEnd type="none" w="med" len="med"/>
                    </a:lnT>
                    <a:lnB w="9525" cap="flat" cmpd="sng" algn="ctr">
                      <a:solidFill>
                        <a:srgbClr val="FFFFFF"/>
                      </a:solidFill>
                      <a:prstDash val="solid"/>
                      <a:round/>
                      <a:headEnd type="none" w="med" len="med"/>
                      <a:tailEnd type="none" w="med" len="med"/>
                    </a:lnB>
                    <a:solidFill>
                      <a:srgbClr val="EDEFE8"/>
                    </a:solidFill>
                  </a:tcPr>
                </a:tc>
                <a:tc>
                  <a:txBody>
                    <a:bodyPr/>
                    <a:lstStyle/>
                    <a:p>
                      <a:pPr algn="ctr" fontAlgn="base">
                        <a:lnSpc>
                          <a:spcPts val="2175"/>
                        </a:lnSpc>
                      </a:pPr>
                      <a:r>
                        <a:rPr lang="fi-FI" sz="1800" dirty="0">
                          <a:effectLst/>
                          <a:latin typeface="Garamond"/>
                        </a:rPr>
                        <a:t>26</a:t>
                      </a:r>
                      <a:endParaRPr lang="fi-FI" dirty="0">
                        <a:effectLst/>
                        <a:latin typeface="Garamond"/>
                      </a:endParaRPr>
                    </a:p>
                  </a:txBody>
                  <a:tcPr anchor="ctr">
                    <a:lnL w="9525" cap="flat" cmpd="sng" algn="ctr">
                      <a:solidFill>
                        <a:srgbClr val="FFFFFF"/>
                      </a:solidFill>
                      <a:prstDash val="solid"/>
                      <a:round/>
                      <a:headEnd type="none" w="med" len="med"/>
                      <a:tailEnd type="none" w="med" len="med"/>
                    </a:lnL>
                    <a:lnR w="9525" cap="flat" cmpd="sng" algn="ctr">
                      <a:solidFill>
                        <a:srgbClr val="FFFFFF"/>
                      </a:solidFill>
                      <a:prstDash val="solid"/>
                      <a:round/>
                      <a:headEnd type="none" w="med" len="med"/>
                      <a:tailEnd type="none" w="med" len="med"/>
                    </a:lnR>
                    <a:lnT w="9525" cap="flat" cmpd="sng" algn="ctr">
                      <a:solidFill>
                        <a:srgbClr val="FFFFFF"/>
                      </a:solidFill>
                      <a:prstDash val="solid"/>
                      <a:round/>
                      <a:headEnd type="none" w="med" len="med"/>
                      <a:tailEnd type="none" w="med" len="med"/>
                    </a:lnT>
                    <a:lnB w="9525" cap="flat" cmpd="sng" algn="ctr">
                      <a:solidFill>
                        <a:srgbClr val="FFFFFF"/>
                      </a:solidFill>
                      <a:prstDash val="solid"/>
                      <a:round/>
                      <a:headEnd type="none" w="med" len="med"/>
                      <a:tailEnd type="none" w="med" len="med"/>
                    </a:lnB>
                    <a:solidFill>
                      <a:srgbClr val="EDEFE8"/>
                    </a:solidFill>
                  </a:tcPr>
                </a:tc>
                <a:tc>
                  <a:txBody>
                    <a:bodyPr/>
                    <a:lstStyle/>
                    <a:p>
                      <a:pPr algn="ctr" fontAlgn="base">
                        <a:lnSpc>
                          <a:spcPts val="2175"/>
                        </a:lnSpc>
                      </a:pPr>
                      <a:r>
                        <a:rPr lang="fi-FI" sz="1800" dirty="0">
                          <a:effectLst/>
                          <a:latin typeface="Garamond"/>
                        </a:rPr>
                        <a:t>30</a:t>
                      </a:r>
                      <a:endParaRPr lang="fi-FI" dirty="0">
                        <a:effectLst/>
                        <a:latin typeface="Garamond"/>
                      </a:endParaRPr>
                    </a:p>
                  </a:txBody>
                  <a:tcPr anchor="ctr">
                    <a:lnL w="9525" cap="flat" cmpd="sng" algn="ctr">
                      <a:solidFill>
                        <a:srgbClr val="FFFFFF"/>
                      </a:solidFill>
                      <a:prstDash val="solid"/>
                      <a:round/>
                      <a:headEnd type="none" w="med" len="med"/>
                      <a:tailEnd type="none" w="med" len="med"/>
                    </a:lnL>
                    <a:lnR w="9525" cap="flat" cmpd="sng" algn="ctr">
                      <a:solidFill>
                        <a:srgbClr val="FFFFFF"/>
                      </a:solidFill>
                      <a:prstDash val="solid"/>
                      <a:round/>
                      <a:headEnd type="none" w="med" len="med"/>
                      <a:tailEnd type="none" w="med" len="med"/>
                    </a:lnR>
                    <a:lnT w="9525" cap="flat" cmpd="sng" algn="ctr">
                      <a:solidFill>
                        <a:srgbClr val="FFFFFF"/>
                      </a:solidFill>
                      <a:prstDash val="solid"/>
                      <a:round/>
                      <a:headEnd type="none" w="med" len="med"/>
                      <a:tailEnd type="none" w="med" len="med"/>
                    </a:lnT>
                    <a:lnB w="9525" cap="flat" cmpd="sng" algn="ctr">
                      <a:solidFill>
                        <a:srgbClr val="FFFFFF"/>
                      </a:solidFill>
                      <a:prstDash val="solid"/>
                      <a:round/>
                      <a:headEnd type="none" w="med" len="med"/>
                      <a:tailEnd type="none" w="med" len="med"/>
                    </a:lnB>
                    <a:solidFill>
                      <a:srgbClr val="EDEFE8"/>
                    </a:solidFill>
                  </a:tcPr>
                </a:tc>
                <a:tc>
                  <a:txBody>
                    <a:bodyPr/>
                    <a:lstStyle/>
                    <a:p>
                      <a:pPr algn="ctr" fontAlgn="base">
                        <a:lnSpc>
                          <a:spcPts val="2175"/>
                        </a:lnSpc>
                      </a:pPr>
                      <a:r>
                        <a:rPr lang="fi-FI" sz="1800" dirty="0">
                          <a:effectLst/>
                          <a:latin typeface="Garamond"/>
                        </a:rPr>
                        <a:t>29</a:t>
                      </a:r>
                      <a:endParaRPr lang="fi-FI" dirty="0">
                        <a:effectLst/>
                        <a:latin typeface="Garamond"/>
                      </a:endParaRPr>
                    </a:p>
                  </a:txBody>
                  <a:tcPr anchor="ctr">
                    <a:lnL w="9525" cap="flat" cmpd="sng" algn="ctr">
                      <a:solidFill>
                        <a:srgbClr val="FFFFFF"/>
                      </a:solidFill>
                      <a:prstDash val="solid"/>
                      <a:round/>
                      <a:headEnd type="none" w="med" len="med"/>
                      <a:tailEnd type="none" w="med" len="med"/>
                    </a:lnL>
                    <a:lnR w="9525" cap="flat" cmpd="sng" algn="ctr">
                      <a:solidFill>
                        <a:srgbClr val="FFFFFF"/>
                      </a:solidFill>
                      <a:prstDash val="solid"/>
                      <a:round/>
                      <a:headEnd type="none" w="med" len="med"/>
                      <a:tailEnd type="none" w="med" len="med"/>
                    </a:lnR>
                    <a:lnT w="9525" cap="flat" cmpd="sng" algn="ctr">
                      <a:solidFill>
                        <a:srgbClr val="FFFFFF"/>
                      </a:solidFill>
                      <a:prstDash val="solid"/>
                      <a:round/>
                      <a:headEnd type="none" w="med" len="med"/>
                      <a:tailEnd type="none" w="med" len="med"/>
                    </a:lnT>
                    <a:lnB w="9525" cap="flat" cmpd="sng" algn="ctr">
                      <a:solidFill>
                        <a:srgbClr val="FFFFFF"/>
                      </a:solidFill>
                      <a:prstDash val="solid"/>
                      <a:round/>
                      <a:headEnd type="none" w="med" len="med"/>
                      <a:tailEnd type="none" w="med" len="med"/>
                    </a:lnB>
                    <a:solidFill>
                      <a:srgbClr val="EDEFE8"/>
                    </a:solidFill>
                  </a:tcPr>
                </a:tc>
                <a:tc>
                  <a:txBody>
                    <a:bodyPr/>
                    <a:lstStyle/>
                    <a:p>
                      <a:pPr algn="ctr" fontAlgn="base">
                        <a:lnSpc>
                          <a:spcPts val="2175"/>
                        </a:lnSpc>
                      </a:pPr>
                      <a:r>
                        <a:rPr lang="fi-FI" sz="1800" dirty="0">
                          <a:effectLst/>
                          <a:latin typeface="Garamond"/>
                        </a:rPr>
                        <a:t>30</a:t>
                      </a:r>
                      <a:endParaRPr lang="fi-FI" dirty="0">
                        <a:effectLst/>
                        <a:latin typeface="Garamond"/>
                      </a:endParaRPr>
                    </a:p>
                  </a:txBody>
                  <a:tcPr anchor="ctr">
                    <a:lnL w="9525" cap="flat" cmpd="sng" algn="ctr">
                      <a:solidFill>
                        <a:srgbClr val="FFFFFF"/>
                      </a:solidFill>
                      <a:prstDash val="solid"/>
                      <a:round/>
                      <a:headEnd type="none" w="med" len="med"/>
                      <a:tailEnd type="none" w="med" len="med"/>
                    </a:lnL>
                    <a:lnR w="9525" cap="flat" cmpd="sng" algn="ctr">
                      <a:solidFill>
                        <a:srgbClr val="FFFFFF"/>
                      </a:solidFill>
                      <a:prstDash val="solid"/>
                      <a:round/>
                      <a:headEnd type="none" w="med" len="med"/>
                      <a:tailEnd type="none" w="med" len="med"/>
                    </a:lnR>
                    <a:lnT w="9525" cap="flat" cmpd="sng" algn="ctr">
                      <a:solidFill>
                        <a:srgbClr val="FFFFFF"/>
                      </a:solidFill>
                      <a:prstDash val="solid"/>
                      <a:round/>
                      <a:headEnd type="none" w="med" len="med"/>
                      <a:tailEnd type="none" w="med" len="med"/>
                    </a:lnT>
                    <a:lnB w="9525" cap="flat" cmpd="sng" algn="ctr">
                      <a:solidFill>
                        <a:srgbClr val="FFFFFF"/>
                      </a:solidFill>
                      <a:prstDash val="solid"/>
                      <a:round/>
                      <a:headEnd type="none" w="med" len="med"/>
                      <a:tailEnd type="none" w="med" len="med"/>
                    </a:lnB>
                    <a:solidFill>
                      <a:srgbClr val="EDEFE8"/>
                    </a:solidFill>
                  </a:tcPr>
                </a:tc>
                <a:tc>
                  <a:txBody>
                    <a:bodyPr/>
                    <a:lstStyle/>
                    <a:p>
                      <a:pPr algn="ctr" fontAlgn="base">
                        <a:lnSpc>
                          <a:spcPts val="2175"/>
                        </a:lnSpc>
                      </a:pPr>
                      <a:r>
                        <a:rPr lang="fi-FI" sz="1800" dirty="0">
                          <a:effectLst/>
                          <a:latin typeface="Garamond"/>
                        </a:rPr>
                        <a:t>229</a:t>
                      </a:r>
                      <a:endParaRPr lang="fi-FI" dirty="0">
                        <a:effectLst/>
                        <a:latin typeface="Garamond"/>
                      </a:endParaRPr>
                    </a:p>
                  </a:txBody>
                  <a:tcPr anchor="ctr">
                    <a:lnL w="9525" cap="flat" cmpd="sng" algn="ctr">
                      <a:solidFill>
                        <a:srgbClr val="FFFFFF"/>
                      </a:solidFill>
                      <a:prstDash val="solid"/>
                      <a:round/>
                      <a:headEnd type="none" w="med" len="med"/>
                      <a:tailEnd type="none" w="med" len="med"/>
                    </a:lnL>
                    <a:lnR w="9525" cap="flat" cmpd="sng" algn="ctr">
                      <a:solidFill>
                        <a:srgbClr val="FFFFFF"/>
                      </a:solidFill>
                      <a:prstDash val="solid"/>
                      <a:round/>
                      <a:headEnd type="none" w="med" len="med"/>
                      <a:tailEnd type="none" w="med" len="med"/>
                    </a:lnR>
                    <a:lnT w="9525" cap="flat" cmpd="sng" algn="ctr">
                      <a:solidFill>
                        <a:srgbClr val="FFFFFF"/>
                      </a:solidFill>
                      <a:prstDash val="solid"/>
                      <a:round/>
                      <a:headEnd type="none" w="med" len="med"/>
                      <a:tailEnd type="none" w="med" len="med"/>
                    </a:lnT>
                    <a:lnB w="9525" cap="flat" cmpd="sng" algn="ctr">
                      <a:solidFill>
                        <a:srgbClr val="FFFFFF"/>
                      </a:solidFill>
                      <a:prstDash val="solid"/>
                      <a:round/>
                      <a:headEnd type="none" w="med" len="med"/>
                      <a:tailEnd type="none" w="med" len="med"/>
                    </a:lnB>
                    <a:solidFill>
                      <a:srgbClr val="EDEFE8"/>
                    </a:solidFill>
                  </a:tcPr>
                </a:tc>
                <a:extLst>
                  <a:ext uri="{0D108BD9-81ED-4DB2-BD59-A6C34878D82A}">
                    <a16:rowId xmlns:a16="http://schemas.microsoft.com/office/drawing/2014/main" val="3517567725"/>
                  </a:ext>
                </a:extLst>
              </a:tr>
            </a:tbl>
          </a:graphicData>
        </a:graphic>
      </p:graphicFrame>
    </p:spTree>
    <p:extLst>
      <p:ext uri="{BB962C8B-B14F-4D97-AF65-F5344CB8AC3E}">
        <p14:creationId xmlns:p14="http://schemas.microsoft.com/office/powerpoint/2010/main" val="15431580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171BC50-E11A-6284-B911-30DA04DE88AB}"/>
            </a:ext>
          </a:extLst>
        </p:cNvPr>
        <p:cNvGrpSpPr/>
        <p:nvPr/>
      </p:nvGrpSpPr>
      <p:grpSpPr>
        <a:xfrm>
          <a:off x="0" y="0"/>
          <a:ext cx="0" cy="0"/>
          <a:chOff x="0" y="0"/>
          <a:chExt cx="0" cy="0"/>
        </a:xfrm>
      </p:grpSpPr>
      <p:sp>
        <p:nvSpPr>
          <p:cNvPr id="2" name="Otsikko 1">
            <a:extLst>
              <a:ext uri="{FF2B5EF4-FFF2-40B4-BE49-F238E27FC236}">
                <a16:creationId xmlns:a16="http://schemas.microsoft.com/office/drawing/2014/main" id="{C7F04123-F7F2-4336-8128-3DC8DC51AE56}"/>
              </a:ext>
            </a:extLst>
          </p:cNvPr>
          <p:cNvSpPr>
            <a:spLocks noGrp="1"/>
          </p:cNvSpPr>
          <p:nvPr/>
        </p:nvSpPr>
        <p:spPr>
          <a:xfrm>
            <a:off x="1295402" y="640209"/>
            <a:ext cx="9601196" cy="1303867"/>
          </a:xfrm>
          <a:prstGeom prst="rect">
            <a:avLst/>
          </a:prstGeom>
          <a:effectLst/>
        </p:spPr>
        <p:txBody>
          <a:bodyPr vert="horz" lIns="91440" tIns="45720" rIns="91440" bIns="45720" rtlCol="0" anchor="ctr">
            <a:normAutofit/>
          </a:bodyPr>
          <a:lstStyle>
            <a:lvl1pPr algn="ctr" defTabSz="457200" rtl="0" eaLnBrk="1" latinLnBrk="0" hangingPunct="1">
              <a:spcBef>
                <a:spcPct val="0"/>
              </a:spcBef>
              <a:buNone/>
              <a:defRPr sz="4400" kern="1200" cap="none">
                <a:ln w="3175" cmpd="sng">
                  <a:noFill/>
                </a:ln>
                <a:solidFill>
                  <a:schemeClr val="tx1">
                    <a:lumMod val="85000"/>
                    <a:lumOff val="15000"/>
                  </a:schemeClr>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fi-FI">
                <a:ea typeface="+mj-lt"/>
                <a:cs typeface="+mj-lt"/>
              </a:rPr>
              <a:t>Miten kielivalinta tehdään?</a:t>
            </a:r>
            <a:endParaRPr lang="fi-FI"/>
          </a:p>
        </p:txBody>
      </p:sp>
      <p:sp>
        <p:nvSpPr>
          <p:cNvPr id="3" name="Otsikko 1">
            <a:extLst>
              <a:ext uri="{FF2B5EF4-FFF2-40B4-BE49-F238E27FC236}">
                <a16:creationId xmlns:a16="http://schemas.microsoft.com/office/drawing/2014/main" id="{ED5F2C90-9446-4046-AB3F-765D577F7607}"/>
              </a:ext>
            </a:extLst>
          </p:cNvPr>
          <p:cNvSpPr>
            <a:spLocks noGrp="1"/>
          </p:cNvSpPr>
          <p:nvPr/>
        </p:nvSpPr>
        <p:spPr>
          <a:xfrm>
            <a:off x="882732" y="1937797"/>
            <a:ext cx="8229600" cy="857250"/>
          </a:xfrm>
          <a:prstGeom prst="rect">
            <a:avLst/>
          </a:prstGeom>
        </p:spPr>
        <p:txBody>
          <a:bodyPr vert="horz" lIns="91440" tIns="45720" rIns="91440" bIns="45720" rtlCol="0" anchor="ctr">
            <a:normAutofit/>
          </a:bodyPr>
          <a:lstStyle>
            <a:defPPr>
              <a:defRPr lang="fi-FI"/>
            </a:defPPr>
            <a:lvl1pPr marL="0" algn="l" defTabSz="457200" rtl="0" eaLnBrk="1" latinLnBrk="0" hangingPunct="1">
              <a:spcBef>
                <a:spcPct val="0"/>
              </a:spcBef>
              <a:buNone/>
              <a:defRPr sz="2400" kern="1200">
                <a:solidFill>
                  <a:schemeClr val="tx2"/>
                </a:solidFill>
                <a:latin typeface="+mj-lt"/>
                <a:ea typeface="+mj-ea"/>
                <a:cs typeface="+mj-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fi-FI">
              <a:cs typeface="Calibri Light"/>
            </a:endParaRPr>
          </a:p>
        </p:txBody>
      </p:sp>
      <p:sp>
        <p:nvSpPr>
          <p:cNvPr id="4" name="Dian numeron paikkamerkki 4">
            <a:extLst>
              <a:ext uri="{FF2B5EF4-FFF2-40B4-BE49-F238E27FC236}">
                <a16:creationId xmlns:a16="http://schemas.microsoft.com/office/drawing/2014/main" id="{B305B5C1-5B1E-4268-82C9-E5EB108FFB66}"/>
              </a:ext>
            </a:extLst>
          </p:cNvPr>
          <p:cNvSpPr>
            <a:spLocks noGrp="1"/>
          </p:cNvSpPr>
          <p:nvPr/>
        </p:nvSpPr>
        <p:spPr>
          <a:xfrm>
            <a:off x="7397832" y="6436906"/>
            <a:ext cx="543982" cy="273844"/>
          </a:xfrm>
          <a:prstGeom prst="rect">
            <a:avLst/>
          </a:prstGeom>
        </p:spPr>
        <p:txBody>
          <a:bodyPr vert="horz" lIns="91440" tIns="45720" rIns="91440" bIns="45720" rtlCol="0" anchor="ctr"/>
          <a:lstStyle>
            <a:defPPr>
              <a:defRPr lang="en-US"/>
            </a:defPPr>
            <a:lvl1pPr marL="0" algn="r" defTabSz="457200" rtl="0" eaLnBrk="1" latinLnBrk="0" hangingPunct="1">
              <a:defRPr sz="900" kern="1200">
                <a:solidFill>
                  <a:srgbClr val="004FB0"/>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93F9C575-CF5A-5B47-9AEE-34308199CFC3}" type="slidenum">
              <a:rPr lang="fi-FI" smtClean="0"/>
              <a:pPr/>
              <a:t>4</a:t>
            </a:fld>
            <a:endParaRPr lang="fi-FI"/>
          </a:p>
        </p:txBody>
      </p:sp>
      <p:sp>
        <p:nvSpPr>
          <p:cNvPr id="6" name="Suorakulmio 5">
            <a:extLst>
              <a:ext uri="{FF2B5EF4-FFF2-40B4-BE49-F238E27FC236}">
                <a16:creationId xmlns:a16="http://schemas.microsoft.com/office/drawing/2014/main" id="{6D4D7C15-E659-4A5F-84F3-7520C073F1E0}"/>
              </a:ext>
            </a:extLst>
          </p:cNvPr>
          <p:cNvSpPr/>
          <p:nvPr/>
        </p:nvSpPr>
        <p:spPr>
          <a:xfrm>
            <a:off x="795711" y="2322651"/>
            <a:ext cx="8311055" cy="3440441"/>
          </a:xfrm>
          <a:prstGeom prst="rect">
            <a:avLst/>
          </a:prstGeom>
        </p:spPr>
        <p:style>
          <a:lnRef idx="2">
            <a:schemeClr val="accent3"/>
          </a:lnRef>
          <a:fillRef idx="1">
            <a:schemeClr val="lt1"/>
          </a:fillRef>
          <a:effectRef idx="0">
            <a:schemeClr val="accent3"/>
          </a:effectRef>
          <a:fontRef idx="minor">
            <a:schemeClr val="dk1"/>
          </a:fontRef>
        </p:style>
        <p:txBody>
          <a:bodyPr lIns="91440" tIns="45720" rIns="91440" bIns="45720" rtlCol="0" anchor="ctr"/>
          <a:lstStyle>
            <a:defPPr>
              <a:defRPr lang="en-US"/>
            </a:defPPr>
            <a:lvl1pPr marL="0" algn="l" defTabSz="457200" rtl="0" eaLnBrk="1" latinLnBrk="0" hangingPunct="1">
              <a:defRPr sz="1800" kern="1200">
                <a:solidFill>
                  <a:schemeClr val="dk1"/>
                </a:solidFill>
                <a:latin typeface="+mn-lt"/>
                <a:ea typeface="+mn-ea"/>
                <a:cs typeface="+mn-cs"/>
              </a:defRPr>
            </a:lvl1pPr>
            <a:lvl2pPr marL="457200" algn="l" defTabSz="457200" rtl="0" eaLnBrk="1" latinLnBrk="0" hangingPunct="1">
              <a:defRPr sz="1800" kern="1200">
                <a:solidFill>
                  <a:schemeClr val="dk1"/>
                </a:solidFill>
                <a:latin typeface="+mn-lt"/>
                <a:ea typeface="+mn-ea"/>
                <a:cs typeface="+mn-cs"/>
              </a:defRPr>
            </a:lvl2pPr>
            <a:lvl3pPr marL="914400" algn="l" defTabSz="457200" rtl="0" eaLnBrk="1" latinLnBrk="0" hangingPunct="1">
              <a:defRPr sz="1800" kern="1200">
                <a:solidFill>
                  <a:schemeClr val="dk1"/>
                </a:solidFill>
                <a:latin typeface="+mn-lt"/>
                <a:ea typeface="+mn-ea"/>
                <a:cs typeface="+mn-cs"/>
              </a:defRPr>
            </a:lvl3pPr>
            <a:lvl4pPr marL="1371600" algn="l" defTabSz="457200" rtl="0" eaLnBrk="1" latinLnBrk="0" hangingPunct="1">
              <a:defRPr sz="1800" kern="1200">
                <a:solidFill>
                  <a:schemeClr val="dk1"/>
                </a:solidFill>
                <a:latin typeface="+mn-lt"/>
                <a:ea typeface="+mn-ea"/>
                <a:cs typeface="+mn-cs"/>
              </a:defRPr>
            </a:lvl4pPr>
            <a:lvl5pPr marL="1828800" algn="l" defTabSz="457200" rtl="0" eaLnBrk="1" latinLnBrk="0" hangingPunct="1">
              <a:defRPr sz="1800" kern="1200">
                <a:solidFill>
                  <a:schemeClr val="dk1"/>
                </a:solidFill>
                <a:latin typeface="+mn-lt"/>
                <a:ea typeface="+mn-ea"/>
                <a:cs typeface="+mn-cs"/>
              </a:defRPr>
            </a:lvl5pPr>
            <a:lvl6pPr marL="2286000" algn="l" defTabSz="457200" rtl="0" eaLnBrk="1" latinLnBrk="0" hangingPunct="1">
              <a:defRPr sz="1800" kern="1200">
                <a:solidFill>
                  <a:schemeClr val="dk1"/>
                </a:solidFill>
                <a:latin typeface="+mn-lt"/>
                <a:ea typeface="+mn-ea"/>
                <a:cs typeface="+mn-cs"/>
              </a:defRPr>
            </a:lvl6pPr>
            <a:lvl7pPr marL="2743200" algn="l" defTabSz="457200" rtl="0" eaLnBrk="1" latinLnBrk="0" hangingPunct="1">
              <a:defRPr sz="1800" kern="1200">
                <a:solidFill>
                  <a:schemeClr val="dk1"/>
                </a:solidFill>
                <a:latin typeface="+mn-lt"/>
                <a:ea typeface="+mn-ea"/>
                <a:cs typeface="+mn-cs"/>
              </a:defRPr>
            </a:lvl7pPr>
            <a:lvl8pPr marL="3200400" algn="l" defTabSz="457200" rtl="0" eaLnBrk="1" latinLnBrk="0" hangingPunct="1">
              <a:defRPr sz="1800" kern="1200">
                <a:solidFill>
                  <a:schemeClr val="dk1"/>
                </a:solidFill>
                <a:latin typeface="+mn-lt"/>
                <a:ea typeface="+mn-ea"/>
                <a:cs typeface="+mn-cs"/>
              </a:defRPr>
            </a:lvl8pPr>
            <a:lvl9pPr marL="3657600" algn="l" defTabSz="457200" rtl="0" eaLnBrk="1" latinLnBrk="0" hangingPunct="1">
              <a:defRPr sz="1800" kern="1200">
                <a:solidFill>
                  <a:schemeClr val="dk1"/>
                </a:solidFill>
                <a:latin typeface="+mn-lt"/>
                <a:ea typeface="+mn-ea"/>
                <a:cs typeface="+mn-cs"/>
              </a:defRPr>
            </a:lvl9pPr>
          </a:lstStyle>
          <a:p>
            <a:r>
              <a:rPr lang="fi-FI" sz="2400"/>
              <a:t>Kielivalinta tehdään pääasiallisesti Wilman kautta.</a:t>
            </a:r>
            <a:endParaRPr lang="fi-FI" sz="2400">
              <a:cs typeface="Calibri"/>
            </a:endParaRPr>
          </a:p>
          <a:p>
            <a:endParaRPr lang="fi-FI" sz="2400">
              <a:cs typeface="Calibri"/>
            </a:endParaRPr>
          </a:p>
          <a:p>
            <a:r>
              <a:rPr lang="fi-FI" sz="2400"/>
              <a:t>Kielivalintaa tehdessä oppilas voi valita </a:t>
            </a:r>
            <a:endParaRPr lang="fi-FI" sz="2400">
              <a:cs typeface="Calibri"/>
            </a:endParaRPr>
          </a:p>
          <a:p>
            <a:pPr marL="285750" indent="-285750">
              <a:buFontTx/>
              <a:buChar char="-"/>
            </a:pPr>
            <a:r>
              <a:rPr lang="fi-FI" sz="2400"/>
              <a:t>ensisijaisen vaihtoehdon</a:t>
            </a:r>
            <a:endParaRPr lang="fi-FI" sz="2400">
              <a:cs typeface="Calibri"/>
            </a:endParaRPr>
          </a:p>
          <a:p>
            <a:pPr marL="285750" indent="-285750">
              <a:buFontTx/>
              <a:buChar char="-"/>
            </a:pPr>
            <a:r>
              <a:rPr lang="fi-FI" sz="2400"/>
              <a:t>ja halutessaan toissijaisen vaihtoehdon</a:t>
            </a:r>
            <a:endParaRPr lang="fi-FI" sz="2400">
              <a:cs typeface="Calibri"/>
            </a:endParaRPr>
          </a:p>
          <a:p>
            <a:endParaRPr lang="fi-FI" sz="2400">
              <a:cs typeface="Calibri"/>
            </a:endParaRPr>
          </a:p>
          <a:p>
            <a:r>
              <a:rPr lang="fi-FI" sz="2400"/>
              <a:t>Oppilas sitoutuu valintahetkellä valitsemaansa kieleen / valitsemiinsa kieliin. Tämä tarkoittaa sitä, että jos ensisijainen toive ei oppilaalle toteudu (eli minimissään 12 oppilasta ei valitse kieltä) ja toissijainen kieliryhmä muodostuu, aloittaa oppilas 3. luokalla toissijaisen kielen opiskelun valinnaisena A2-kielenä.</a:t>
            </a:r>
            <a:endParaRPr lang="fi-FI" sz="2400">
              <a:cs typeface="Calibri"/>
            </a:endParaRPr>
          </a:p>
          <a:p>
            <a:endParaRPr lang="fi-FI" sz="2000">
              <a:cs typeface="Calibri"/>
            </a:endParaRPr>
          </a:p>
        </p:txBody>
      </p:sp>
    </p:spTree>
    <p:extLst>
      <p:ext uri="{BB962C8B-B14F-4D97-AF65-F5344CB8AC3E}">
        <p14:creationId xmlns:p14="http://schemas.microsoft.com/office/powerpoint/2010/main" val="371255391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kstiruutu 1">
            <a:extLst>
              <a:ext uri="{FF2B5EF4-FFF2-40B4-BE49-F238E27FC236}">
                <a16:creationId xmlns:a16="http://schemas.microsoft.com/office/drawing/2014/main" id="{03926DB0-61FA-45FA-9EEB-81569F9B37EA}"/>
              </a:ext>
            </a:extLst>
          </p:cNvPr>
          <p:cNvSpPr txBox="1"/>
          <p:nvPr/>
        </p:nvSpPr>
        <p:spPr>
          <a:xfrm>
            <a:off x="2210937" y="1255593"/>
            <a:ext cx="8349982" cy="1077218"/>
          </a:xfrm>
          <a:prstGeom prst="rect">
            <a:avLst/>
          </a:prstGeom>
          <a:noFill/>
        </p:spPr>
        <p:txBody>
          <a:bodyPr rot="0" spcFirstLastPara="0" vert="horz" wrap="square" lIns="91440" tIns="45720" rIns="91440" bIns="45720" numCol="1" spcCol="0" rtlCol="0" fromWordArt="0" anchor="t" anchorCtr="0" forceAA="0" compatLnSpc="1">
            <a:prstTxWarp prst="textNoShape">
              <a:avLst/>
            </a:prstTxWarp>
            <a:spAutoFit/>
          </a:bodyPr>
          <a:lst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fi-FI" sz="3200"/>
              <a:t>Ruotsia ja englantia opiskelevat kaikki. Kielitaito alkaa siitä. Kielillä erotut! </a:t>
            </a:r>
          </a:p>
        </p:txBody>
      </p:sp>
      <p:pic>
        <p:nvPicPr>
          <p:cNvPr id="5" name="Kuva 4" descr="Kuva, joka sisältää kohteen teksti&#10;&#10;Kuvaus luotu automaattisesti">
            <a:extLst>
              <a:ext uri="{FF2B5EF4-FFF2-40B4-BE49-F238E27FC236}">
                <a16:creationId xmlns:a16="http://schemas.microsoft.com/office/drawing/2014/main" id="{8208317D-B1B8-4025-A422-35A232CF5DF9}"/>
              </a:ext>
            </a:extLst>
          </p:cNvPr>
          <p:cNvPicPr>
            <a:picLocks noChangeAspect="1"/>
          </p:cNvPicPr>
          <p:nvPr/>
        </p:nvPicPr>
        <p:blipFill>
          <a:blip r:embed="rId2"/>
          <a:stretch>
            <a:fillRect/>
          </a:stretch>
        </p:blipFill>
        <p:spPr>
          <a:xfrm>
            <a:off x="2881952" y="2603112"/>
            <a:ext cx="7631579" cy="3289507"/>
          </a:xfrm>
          <a:prstGeom prst="rect">
            <a:avLst/>
          </a:prstGeom>
        </p:spPr>
      </p:pic>
    </p:spTree>
    <p:extLst>
      <p:ext uri="{BB962C8B-B14F-4D97-AF65-F5344CB8AC3E}">
        <p14:creationId xmlns:p14="http://schemas.microsoft.com/office/powerpoint/2010/main" val="303684009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tsikko 1">
            <a:extLst>
              <a:ext uri="{FF2B5EF4-FFF2-40B4-BE49-F238E27FC236}">
                <a16:creationId xmlns:a16="http://schemas.microsoft.com/office/drawing/2014/main" id="{A1494D1D-9731-F6E9-47CD-D9037FFCCE81}"/>
              </a:ext>
            </a:extLst>
          </p:cNvPr>
          <p:cNvSpPr>
            <a:spLocks noGrp="1"/>
          </p:cNvSpPr>
          <p:nvPr/>
        </p:nvSpPr>
        <p:spPr>
          <a:xfrm>
            <a:off x="1295402" y="982132"/>
            <a:ext cx="9601196" cy="1303867"/>
          </a:xfrm>
          <a:prstGeom prst="rect">
            <a:avLst/>
          </a:prstGeom>
          <a:effectLst/>
        </p:spPr>
        <p:txBody>
          <a:bodyPr vert="horz" lIns="91440" tIns="45720" rIns="91440" bIns="45720" rtlCol="0" anchor="ctr">
            <a:normAutofit/>
          </a:bodyPr>
          <a:lstStyle>
            <a:lvl1pPr algn="ctr" defTabSz="457200" rtl="0" eaLnBrk="1" latinLnBrk="0" hangingPunct="1">
              <a:spcBef>
                <a:spcPct val="0"/>
              </a:spcBef>
              <a:buNone/>
              <a:defRPr sz="4400" kern="1200" cap="none">
                <a:ln w="3175" cmpd="sng">
                  <a:noFill/>
                </a:ln>
                <a:solidFill>
                  <a:schemeClr val="tx1">
                    <a:lumMod val="85000"/>
                    <a:lumOff val="15000"/>
                  </a:schemeClr>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fi-FI" dirty="0"/>
              <a:t>Yleisimmät kysymykset</a:t>
            </a:r>
          </a:p>
        </p:txBody>
      </p:sp>
      <p:sp>
        <p:nvSpPr>
          <p:cNvPr id="5" name="Sisällön paikkamerkki 2">
            <a:extLst>
              <a:ext uri="{FF2B5EF4-FFF2-40B4-BE49-F238E27FC236}">
                <a16:creationId xmlns:a16="http://schemas.microsoft.com/office/drawing/2014/main" id="{EF406658-B642-95A8-4BDD-56FDB564ED72}"/>
              </a:ext>
            </a:extLst>
          </p:cNvPr>
          <p:cNvSpPr>
            <a:spLocks noGrp="1"/>
          </p:cNvSpPr>
          <p:nvPr/>
        </p:nvSpPr>
        <p:spPr>
          <a:xfrm>
            <a:off x="1295401" y="2556932"/>
            <a:ext cx="9601196" cy="3318936"/>
          </a:xfrm>
          <a:prstGeom prst="rect">
            <a:avLst/>
          </a:prstGeom>
        </p:spPr>
        <p:txBody>
          <a:bodyPr vert="horz" lIns="91440" tIns="45720" rIns="91440" bIns="45720" rtlCol="0" anchor="t">
            <a:normAutofit fontScale="92500" lnSpcReduction="20000"/>
          </a:bodyPr>
          <a:lstStyle>
            <a:lvl1pPr marL="285750" indent="-285750" algn="l" defTabSz="457200" rtl="0" eaLnBrk="1" latinLnBrk="0" hangingPunct="1">
              <a:spcBef>
                <a:spcPct val="20000"/>
              </a:spcBef>
              <a:spcAft>
                <a:spcPts val="600"/>
              </a:spcAft>
              <a:buClr>
                <a:schemeClr val="accent1"/>
              </a:buClr>
              <a:buSzPct val="115000"/>
              <a:buFont typeface="Arial"/>
              <a:buChar char="•"/>
              <a:defRPr sz="2400" kern="1200" cap="none">
                <a:solidFill>
                  <a:schemeClr val="tx1">
                    <a:lumMod val="85000"/>
                    <a:lumOff val="1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buClr>
              <a:buSzPct val="115000"/>
              <a:buFont typeface="Arial"/>
              <a:buChar char="•"/>
              <a:defRPr sz="2000" kern="1200" cap="none">
                <a:solidFill>
                  <a:schemeClr val="tx1">
                    <a:lumMod val="85000"/>
                    <a:lumOff val="1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buClr>
              <a:buSzPct val="115000"/>
              <a:buFont typeface="Arial"/>
              <a:buChar char="•"/>
              <a:defRPr sz="1800" kern="1200" cap="none">
                <a:solidFill>
                  <a:schemeClr val="tx1">
                    <a:lumMod val="85000"/>
                    <a:lumOff val="1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buClr>
              <a:buSzPct val="115000"/>
              <a:buFont typeface="Arial"/>
              <a:buChar char="•"/>
              <a:defRPr sz="1600" kern="1200" cap="none">
                <a:solidFill>
                  <a:schemeClr val="tx1">
                    <a:lumMod val="85000"/>
                    <a:lumOff val="1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buClr>
              <a:buSzPct val="115000"/>
              <a:buFont typeface="Arial"/>
              <a:buChar char="•"/>
              <a:defRPr sz="1400" kern="1200" cap="none">
                <a:solidFill>
                  <a:schemeClr val="tx1">
                    <a:lumMod val="85000"/>
                    <a:lumOff val="1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buClr>
              <a:buSzPct val="115000"/>
              <a:buFont typeface="Arial"/>
              <a:buChar char="•"/>
              <a:defRPr sz="1400" kern="1200" cap="none">
                <a:solidFill>
                  <a:schemeClr val="tx1">
                    <a:lumMod val="85000"/>
                    <a:lumOff val="1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buClr>
              <a:buSzPct val="115000"/>
              <a:buFont typeface="Arial"/>
              <a:buChar char="•"/>
              <a:defRPr sz="1400" kern="1200" cap="none">
                <a:solidFill>
                  <a:schemeClr val="tx1">
                    <a:lumMod val="85000"/>
                    <a:lumOff val="1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buClr>
              <a:buSzPct val="115000"/>
              <a:buFont typeface="Arial"/>
              <a:buChar char="•"/>
              <a:defRPr sz="1400" kern="1200" cap="none">
                <a:solidFill>
                  <a:schemeClr val="tx1">
                    <a:lumMod val="85000"/>
                    <a:lumOff val="1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buClr>
              <a:buSzPct val="115000"/>
              <a:buFont typeface="Arial"/>
              <a:buChar char="•"/>
              <a:defRPr sz="1400" kern="1200" cap="none">
                <a:solidFill>
                  <a:schemeClr val="tx1">
                    <a:lumMod val="85000"/>
                    <a:lumOff val="15000"/>
                  </a:schemeClr>
                </a:solidFill>
                <a:effectLst/>
                <a:latin typeface="+mn-lt"/>
                <a:ea typeface="+mn-ea"/>
                <a:cs typeface="+mn-cs"/>
              </a:defRPr>
            </a:lvl9pPr>
          </a:lstStyle>
          <a:p>
            <a:r>
              <a:rPr lang="fi-FI" dirty="0"/>
              <a:t>Pitääkö minun osata kieltä, jotta lapseni kannattaa ottaa se A2-kieleksi?</a:t>
            </a:r>
          </a:p>
          <a:p>
            <a:pPr lvl="1">
              <a:buSzPct val="114999"/>
              <a:buFont typeface="Courier New"/>
              <a:buChar char="o"/>
            </a:pPr>
            <a:r>
              <a:rPr lang="fi-FI" dirty="0"/>
              <a:t>Ei tarvitse. Etenemistahti on hidas. Sanoja sekä asioita toistetaan tunneilla lukuisia kertoja eri muodoissa. </a:t>
            </a:r>
          </a:p>
          <a:p>
            <a:pPr lvl="1">
              <a:buSzPct val="114999"/>
              <a:buFont typeface="Courier New"/>
              <a:buChar char="o"/>
            </a:pPr>
            <a:r>
              <a:rPr lang="fi-FI" dirty="0"/>
              <a:t>Lapselle on jopa kivaa ja voimauttavaa näyttää vanhemmilleen, että hän osaa jotain sellaista mitä he eivät välttämättä osaa.</a:t>
            </a:r>
          </a:p>
          <a:p>
            <a:pPr>
              <a:buSzPct val="114999"/>
            </a:pPr>
            <a:r>
              <a:rPr lang="fi-FI" dirty="0"/>
              <a:t>Voiko A2-kielen lopettaa jos koulunkäynti takkuaa?</a:t>
            </a:r>
          </a:p>
          <a:p>
            <a:pPr lvl="1">
              <a:buSzPct val="114999"/>
              <a:buFont typeface="Courier New"/>
              <a:buChar char="o"/>
            </a:pPr>
            <a:r>
              <a:rPr lang="fi-FI" dirty="0"/>
              <a:t>A2-kielen valinta on lähtökohtaisesti sitova. Vieras kieli on sekä mainio mahdollisuus lapselle, että iso satsaus kaupungilta. Jos koulunkäynti kuitenkin alkaa kuormittaa kokonaisuudessaan liian paljon, niin asiaa katsotaan aina tapauskohtaisesti. </a:t>
            </a:r>
          </a:p>
          <a:p>
            <a:pPr>
              <a:buSzPct val="114999"/>
            </a:pPr>
            <a:endParaRPr lang="fi-FI"/>
          </a:p>
        </p:txBody>
      </p:sp>
    </p:spTree>
    <p:extLst>
      <p:ext uri="{BB962C8B-B14F-4D97-AF65-F5344CB8AC3E}">
        <p14:creationId xmlns:p14="http://schemas.microsoft.com/office/powerpoint/2010/main" val="23986143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Wood Type">
  <a:themeElements>
    <a:clrScheme name="Wood Type">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Wood Type">
      <a:majorFont>
        <a:latin typeface="Rockwell Condensed" panose="02060603050405020104"/>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Rockwell" panose="02060603020205020403"/>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Wood Type">
      <a:fillStyleLst>
        <a:solidFill>
          <a:schemeClr val="phClr"/>
        </a:solidFill>
        <a:blipFill rotWithShape="1">
          <a:blip xmlns:r="http://schemas.openxmlformats.org/officeDocument/2006/relationships" r:embed="rId1">
            <a:duotone>
              <a:schemeClr val="phClr">
                <a:tint val="70000"/>
                <a:shade val="63000"/>
              </a:schemeClr>
              <a:schemeClr val="phClr">
                <a:tint val="10000"/>
                <a:satMod val="150000"/>
              </a:schemeClr>
            </a:duotone>
          </a:blip>
          <a:tile tx="0" ty="0" sx="60000" sy="59000" flip="none" algn="tl"/>
        </a:blipFill>
        <a:blipFill rotWithShape="1">
          <a:blip xmlns:r="http://schemas.openxmlformats.org/officeDocument/2006/relationships" r:embed="rId1">
            <a:duotone>
              <a:schemeClr val="phClr">
                <a:shade val="36000"/>
                <a:satMod val="120000"/>
              </a:schemeClr>
              <a:schemeClr val="phClr">
                <a:tint val="40000"/>
              </a:schemeClr>
            </a:duotone>
          </a:blip>
          <a:tile tx="0" ty="0" sx="60000" sy="59000" flip="none" algn="tl"/>
        </a:blip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oftEdge rad="12700"/>
          </a:effectLst>
        </a:effectStyle>
        <a:effectStyle>
          <a:effectLst>
            <a:outerShdw blurRad="50800" dist="19050" dir="5400000" algn="tl" rotWithShape="0">
              <a:srgbClr val="000000">
                <a:alpha val="60000"/>
              </a:srgbClr>
            </a:outerShdw>
            <a:softEdge rad="12700"/>
          </a:effectLst>
        </a:effectStyle>
      </a:effectStyleLst>
      <a:bgFillStyleLst>
        <a:solidFill>
          <a:schemeClr val="phClr"/>
        </a:solidFill>
        <a:solidFill>
          <a:schemeClr val="phClr">
            <a:shade val="97000"/>
            <a:satMod val="150000"/>
          </a:schemeClr>
        </a:solidFill>
        <a:blipFill rotWithShape="1">
          <a:blip xmlns:r="http://schemas.openxmlformats.org/officeDocument/2006/relationships" r:embed="rId1">
            <a:duotone>
              <a:schemeClr val="phClr">
                <a:tint val="75000"/>
                <a:shade val="58000"/>
                <a:satMod val="120000"/>
              </a:schemeClr>
              <a:schemeClr val="phClr">
                <a:tint val="50000"/>
                <a:shade val="96000"/>
              </a:schemeClr>
            </a:duotone>
          </a:blip>
          <a:tile tx="0" ty="0" sx="100000" sy="100000" flip="none" algn="tl"/>
        </a:blipFill>
      </a:bgFillStyleLst>
    </a:fmtScheme>
  </a:themeElements>
  <a:objectDefaults/>
  <a:extraClrSchemeLst/>
  <a:extLst>
    <a:ext uri="{05A4C25C-085E-4340-85A3-A5531E510DB2}">
      <thm15:themeFamily xmlns:thm15="http://schemas.microsoft.com/office/thememl/2012/main" name="Wood Type" id="{7ACABC62-BF99-48CF-A9DC-4DB89C7B13DC}" vid="{142A1326-48AB-42A9-8428-CB14AA30176D}"/>
    </a:ext>
  </a:extLst>
</a:theme>
</file>

<file path=ppt/theme/theme2.xml><?xml version="1.0" encoding="utf-8"?>
<a:theme xmlns:a="http://schemas.openxmlformats.org/drawingml/2006/main" name="Office-te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te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Wood Type</Template>
  <TotalTime>0</TotalTime>
  <Words>1</Words>
  <Application>Microsoft Office PowerPoint</Application>
  <PresentationFormat>Laajakuva</PresentationFormat>
  <Paragraphs>1</Paragraphs>
  <Slides>6</Slides>
  <Notes>1</Notes>
  <HiddenSlides>0</HiddenSlides>
  <MMClips>0</MMClips>
  <ScaleCrop>false</ScaleCrop>
  <HeadingPairs>
    <vt:vector size="4" baseType="variant">
      <vt:variant>
        <vt:lpstr>Teema</vt:lpstr>
      </vt:variant>
      <vt:variant>
        <vt:i4>1</vt:i4>
      </vt:variant>
      <vt:variant>
        <vt:lpstr>Dian otsikot</vt:lpstr>
      </vt:variant>
      <vt:variant>
        <vt:i4>6</vt:i4>
      </vt:variant>
    </vt:vector>
  </HeadingPairs>
  <TitlesOfParts>
    <vt:vector size="7" baseType="lpstr">
      <vt:lpstr>Wood Type</vt:lpstr>
      <vt:lpstr>A2-kielen valinta ja opiskelu ahtialan koulussa</vt:lpstr>
      <vt:lpstr>PowerPoint-esitys</vt:lpstr>
      <vt:lpstr>PowerPoint-esitys</vt:lpstr>
      <vt:lpstr>PowerPoint-esitys</vt:lpstr>
      <vt:lpstr>PowerPoint-esitys</vt:lpstr>
      <vt:lpstr>PowerPoint-esitys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152</cp:revision>
  <dcterms:created xsi:type="dcterms:W3CDTF">2025-01-31T09:12:09Z</dcterms:created>
  <dcterms:modified xsi:type="dcterms:W3CDTF">2025-02-06T06:56:18Z</dcterms:modified>
</cp:coreProperties>
</file>