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14" autoAdjust="0"/>
    <p:restoredTop sz="94660"/>
  </p:normalViewPr>
  <p:slideViewPr>
    <p:cSldViewPr snapToGrid="0">
      <p:cViewPr varScale="1">
        <p:scale>
          <a:sx n="150" d="100"/>
          <a:sy n="150" d="100"/>
        </p:scale>
        <p:origin x="624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82ADC02-90D4-4343-70BB-A02A7155A6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AA3FBFEC-5ECE-8AB2-A737-EFBFBEA94A7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92A98100-C3FB-0FB4-1A98-E37CC2ECA7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DCCE2-351D-4961-9638-3988F9B19169}" type="datetimeFigureOut">
              <a:rPr lang="fi-FI" smtClean="0"/>
              <a:t>14.8.2025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4FF3392D-2408-37AD-C048-5105094F45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6C757F52-8FE6-6F95-045C-80EF77EA81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2BEF3-AC67-4A01-9A84-1DEB49D4178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599681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CBC2CB7-E15F-9373-F895-CC2AAF6173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6F903ADB-C56B-5F1B-D032-3CBC9A0BD6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97DD3BDB-01E5-9740-8FB4-2B7AEA3BF6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DCCE2-351D-4961-9638-3988F9B19169}" type="datetimeFigureOut">
              <a:rPr lang="fi-FI" smtClean="0"/>
              <a:t>14.8.2025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A6FB7897-1DB1-E0BF-7C99-EE647D787E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5F87D027-BAF6-1549-1E70-795C11CDC9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2BEF3-AC67-4A01-9A84-1DEB49D4178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683788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ECB6B3E8-14F9-8003-9298-DEAA6272202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C3272F38-FC62-FAB8-7FB1-EE865F13CB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CE8B58C0-3924-045A-66F9-EEB6B52657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DCCE2-351D-4961-9638-3988F9B19169}" type="datetimeFigureOut">
              <a:rPr lang="fi-FI" smtClean="0"/>
              <a:t>14.8.2025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D11BA4AE-D76A-6817-3C16-5CEB8E4227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13F8F6F-3DAB-5F2F-F0B5-547E8C0D8C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2BEF3-AC67-4A01-9A84-1DEB49D4178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59389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890A694-FB7E-7B5E-CD47-89C2A5C119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C861EAA7-D132-035B-C6B9-EE71680547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E91255F9-EC61-FCF7-A9B6-67CF6EBC6E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DCCE2-351D-4961-9638-3988F9B19169}" type="datetimeFigureOut">
              <a:rPr lang="fi-FI" smtClean="0"/>
              <a:t>14.8.2025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B434C8B4-FB94-6BE1-8782-D2804E8F15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C274554E-F25B-C081-9E5E-495EB41233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2BEF3-AC67-4A01-9A84-1DEB49D4178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278980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9CAB1B2-F8FD-0B30-85E4-D2FA0C8CF8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472A5EB5-9396-F76B-3C20-A90A531687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3D672610-AAA3-58B2-7286-F116A2200B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DCCE2-351D-4961-9638-3988F9B19169}" type="datetimeFigureOut">
              <a:rPr lang="fi-FI" smtClean="0"/>
              <a:t>14.8.2025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EFF6FB47-C0A5-CB2B-21BF-7DA4BA36EE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77CF106D-2ADD-F925-9AFC-1E3D68BC16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2BEF3-AC67-4A01-9A84-1DEB49D4178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535342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01C5292-E7A0-50BF-7969-A04C7B71BA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0221FAC-0230-4EC1-F330-4169EBFF684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F197F3B2-2B04-DD83-84EC-D960930032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90FCDC3E-830C-3700-4126-C9BD546815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DCCE2-351D-4961-9638-3988F9B19169}" type="datetimeFigureOut">
              <a:rPr lang="fi-FI" smtClean="0"/>
              <a:t>14.8.2025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8A89DD7E-943D-B2E5-9FBA-C650613BBF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782E9501-440B-E84E-F4B6-4387E5FB88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2BEF3-AC67-4A01-9A84-1DEB49D4178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491156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0AE6554-77FD-C49E-102C-DAD0B8FB54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4FC244C7-8A42-5AEE-FD7D-20D362DD74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BA5AABC8-D14D-44D5-B581-587D4D28A2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3259264E-65CF-EC6A-0B7B-1E28EDC571B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5396F35C-FFAB-3877-8C15-AB88DDB1CCD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B19B9EDA-3947-2DEE-FEA4-3470944B9A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DCCE2-351D-4961-9638-3988F9B19169}" type="datetimeFigureOut">
              <a:rPr lang="fi-FI" smtClean="0"/>
              <a:t>14.8.2025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3D7C53ED-AB5B-4ABE-81DB-A5BA1A41D7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E54905E5-DEFE-C701-FA3D-2C1401AD65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2BEF3-AC67-4A01-9A84-1DEB49D4178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219963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E4D7BC8-A8D6-083C-B7C1-5CBCBC2FFA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C84D01E4-4318-1EF7-469C-D0C7F7D04A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DCCE2-351D-4961-9638-3988F9B19169}" type="datetimeFigureOut">
              <a:rPr lang="fi-FI" smtClean="0"/>
              <a:t>14.8.2025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2ED42930-D8CB-899E-AA71-003D8A82E0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C8AC2A7A-CD75-DE4B-C995-8C1A6AE111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2BEF3-AC67-4A01-9A84-1DEB49D4178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304152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BB9419F0-4FD9-742D-D3DD-9B7EF5EE26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DCCE2-351D-4961-9638-3988F9B19169}" type="datetimeFigureOut">
              <a:rPr lang="fi-FI" smtClean="0"/>
              <a:t>14.8.2025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014652C2-014D-5089-FDD9-C864B3892D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2B476A74-8B97-4AD6-BDFA-7C66854765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2BEF3-AC67-4A01-9A84-1DEB49D4178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2873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0BE76B5-55FC-387F-AE09-CDB50F06FF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D18F578E-D872-6628-4877-7FF3B78102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641E630C-3642-03EC-65C8-22C9AEBF90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0BD0C796-8E0D-068E-F81E-E16859A3DF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DCCE2-351D-4961-9638-3988F9B19169}" type="datetimeFigureOut">
              <a:rPr lang="fi-FI" smtClean="0"/>
              <a:t>14.8.2025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38E2BEE9-431E-AF0F-46FB-A06A1924F1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D200A71A-266F-A243-75B3-DFFA303C67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2BEF3-AC67-4A01-9A84-1DEB49D4178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191761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85E7131-E677-5D09-4E0A-3C280AEBF9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7AFEFB33-58B8-008C-23B7-E9189ED8EEE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0E874A88-1D48-E806-C5EE-AD7B077FB3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DBC75B78-703F-405A-9ED5-DDE68744E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DCCE2-351D-4961-9638-3988F9B19169}" type="datetimeFigureOut">
              <a:rPr lang="fi-FI" smtClean="0"/>
              <a:t>14.8.2025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736A6FF1-CF52-2D20-E613-1E1F16E882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664CAE2A-C53C-396E-A89D-6ED677EFDD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2BEF3-AC67-4A01-9A84-1DEB49D4178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387830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200F743D-86A8-C5E2-67D2-777AA9D4DC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EC41C0EF-7257-B69D-BF46-C5D364BFD7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0C551A4F-BD9F-3FB4-A767-A038BA41CBD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E4DCCE2-351D-4961-9638-3988F9B19169}" type="datetimeFigureOut">
              <a:rPr lang="fi-FI" smtClean="0"/>
              <a:t>14.8.2025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BEA5C6BF-F162-D434-47E7-06EF66D9098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7A981519-254B-83A3-F26C-6DB00192A16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B52BEF3-AC67-4A01-9A84-1DEB49D4178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599686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2921000" y="202630"/>
            <a:ext cx="8291264" cy="634082"/>
          </a:xfrm>
        </p:spPr>
        <p:txBody>
          <a:bodyPr>
            <a:normAutofit fontScale="90000"/>
          </a:bodyPr>
          <a:lstStyle/>
          <a:p>
            <a:r>
              <a:rPr lang="fi-FI" dirty="0">
                <a:solidFill>
                  <a:schemeClr val="accent2">
                    <a:lumMod val="50000"/>
                  </a:schemeClr>
                </a:solidFill>
              </a:rPr>
              <a:t>RAKOKIVEN PÄIVÄJÄRJESTYS</a:t>
            </a:r>
          </a:p>
        </p:txBody>
      </p:sp>
      <p:graphicFrame>
        <p:nvGraphicFramePr>
          <p:cNvPr id="5" name="Sisällön paikkamerkki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41114773"/>
              </p:ext>
            </p:extLst>
          </p:nvPr>
        </p:nvGraphicFramePr>
        <p:xfrm>
          <a:off x="2172080" y="836712"/>
          <a:ext cx="7884363" cy="560427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4905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768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60815">
                  <a:extLst>
                    <a:ext uri="{9D8B030D-6E8A-4147-A177-3AD203B41FA5}">
                      <a16:colId xmlns:a16="http://schemas.microsoft.com/office/drawing/2014/main" val="2562630637"/>
                    </a:ext>
                  </a:extLst>
                </a:gridCol>
                <a:gridCol w="216025">
                  <a:extLst>
                    <a:ext uri="{9D8B030D-6E8A-4147-A177-3AD203B41FA5}">
                      <a16:colId xmlns:a16="http://schemas.microsoft.com/office/drawing/2014/main" val="2660424799"/>
                    </a:ext>
                  </a:extLst>
                </a:gridCol>
                <a:gridCol w="144016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08847">
                <a:tc>
                  <a:txBody>
                    <a:bodyPr/>
                    <a:lstStyle/>
                    <a:p>
                      <a:pPr algn="ctr"/>
                      <a:r>
                        <a:rPr lang="fi-FI" dirty="0"/>
                        <a:t>KLO</a:t>
                      </a:r>
                    </a:p>
                  </a:txBody>
                  <a:tcPr>
                    <a:solidFill>
                      <a:srgbClr val="C0000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fi-FI" dirty="0"/>
                        <a:t>KOULUPÄIVÄN</a:t>
                      </a:r>
                      <a:r>
                        <a:rPr lang="fi-FI" baseline="0" dirty="0"/>
                        <a:t> OHJELMA</a:t>
                      </a:r>
                      <a:endParaRPr lang="fi-FI" dirty="0"/>
                    </a:p>
                  </a:txBody>
                  <a:tcPr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/>
                        <a:t>IP</a:t>
                      </a:r>
                    </a:p>
                  </a:txBody>
                  <a:tcP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8847">
                <a:tc>
                  <a:txBody>
                    <a:bodyPr/>
                    <a:lstStyle/>
                    <a:p>
                      <a:pPr algn="ctr"/>
                      <a:r>
                        <a:rPr lang="fi-FI" dirty="0"/>
                        <a:t>8.15-9.00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fi-FI" dirty="0"/>
                        <a:t>1. oppitunti</a:t>
                      </a:r>
                    </a:p>
                  </a:txBody>
                  <a:tcPr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i-FI" dirty="0"/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8847">
                <a:tc>
                  <a:txBody>
                    <a:bodyPr/>
                    <a:lstStyle/>
                    <a:p>
                      <a:pPr algn="ctr"/>
                      <a:r>
                        <a:rPr lang="fi-FI" dirty="0"/>
                        <a:t>9.00-9.15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fi-FI" dirty="0"/>
                        <a:t>välitunti</a:t>
                      </a:r>
                    </a:p>
                  </a:txBody>
                  <a:tcPr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i-FI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4604035"/>
                  </a:ext>
                </a:extLst>
              </a:tr>
              <a:tr h="408847">
                <a:tc>
                  <a:txBody>
                    <a:bodyPr/>
                    <a:lstStyle/>
                    <a:p>
                      <a:pPr algn="ctr"/>
                      <a:r>
                        <a:rPr lang="fi-FI" dirty="0"/>
                        <a:t>9.15-10.00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fi-FI" dirty="0"/>
                        <a:t>2. oppitunti</a:t>
                      </a:r>
                    </a:p>
                  </a:txBody>
                  <a:tcPr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i-FI" dirty="0"/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8847">
                <a:tc>
                  <a:txBody>
                    <a:bodyPr/>
                    <a:lstStyle/>
                    <a:p>
                      <a:pPr algn="ctr"/>
                      <a:r>
                        <a:rPr lang="fi-FI" dirty="0"/>
                        <a:t>10.00-10.30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/>
                        <a:t>pitkä välitunti</a:t>
                      </a:r>
                    </a:p>
                  </a:txBody>
                  <a:tcPr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i-FI" dirty="0"/>
                        <a:t>Verso, läksyparkki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i-FI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8847">
                <a:tc>
                  <a:txBody>
                    <a:bodyPr/>
                    <a:lstStyle/>
                    <a:p>
                      <a:pPr algn="ctr"/>
                      <a:r>
                        <a:rPr lang="fi-FI" dirty="0"/>
                        <a:t>10.30-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fi-FI" dirty="0"/>
                        <a:t>3. oppitunti</a:t>
                      </a:r>
                    </a:p>
                  </a:txBody>
                  <a:tcPr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i-FI" dirty="0"/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8847">
                <a:tc>
                  <a:txBody>
                    <a:bodyPr/>
                    <a:lstStyle/>
                    <a:p>
                      <a:pPr algn="ctr"/>
                      <a:endParaRPr lang="fi-FI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fi-FI" dirty="0"/>
                        <a:t>ruokailu</a:t>
                      </a:r>
                      <a:r>
                        <a:rPr lang="fi-FI" baseline="0" dirty="0"/>
                        <a:t> porrastetusti</a:t>
                      </a:r>
                      <a:endParaRPr lang="fi-FI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i-FI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8847">
                <a:tc>
                  <a:txBody>
                    <a:bodyPr/>
                    <a:lstStyle/>
                    <a:p>
                      <a:pPr algn="ctr"/>
                      <a:r>
                        <a:rPr lang="fi-FI" dirty="0"/>
                        <a:t>-12.15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fi-FI" dirty="0"/>
                        <a:t>4. oppitunti</a:t>
                      </a:r>
                    </a:p>
                  </a:txBody>
                  <a:tcPr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i-FI" dirty="0"/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9624">
                <a:tc>
                  <a:txBody>
                    <a:bodyPr/>
                    <a:lstStyle/>
                    <a:p>
                      <a:pPr algn="ctr"/>
                      <a:r>
                        <a:rPr lang="fi-FI" dirty="0"/>
                        <a:t>12.15-12.30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i-FI" dirty="0"/>
                        <a:t>välitunti</a:t>
                      </a:r>
                    </a:p>
                  </a:txBody>
                  <a:tcPr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i-FI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dirty="0"/>
                    </a:p>
                  </a:txBody>
                  <a:tcPr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/>
                        <a:t>IP 12-16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8847">
                <a:tc>
                  <a:txBody>
                    <a:bodyPr/>
                    <a:lstStyle/>
                    <a:p>
                      <a:pPr algn="ctr"/>
                      <a:r>
                        <a:rPr lang="fi-FI" dirty="0"/>
                        <a:t>12.30-13.15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fi-FI" dirty="0"/>
                        <a:t>5. oppitunti</a:t>
                      </a:r>
                    </a:p>
                  </a:txBody>
                  <a:tcPr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i-FI" dirty="0"/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/>
                        <a:t>IP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i-FI" dirty="0"/>
                        <a:t>13.15-13.30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/>
                        <a:t>välitunti</a:t>
                      </a:r>
                    </a:p>
                  </a:txBody>
                  <a:tcPr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dirty="0"/>
                        <a:t>välipala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/>
                        <a:t>IP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18528">
                <a:tc>
                  <a:txBody>
                    <a:bodyPr/>
                    <a:lstStyle/>
                    <a:p>
                      <a:pPr algn="ctr"/>
                      <a:r>
                        <a:rPr lang="fi-FI" dirty="0"/>
                        <a:t>13.30-14.15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dirty="0"/>
                        <a:t>6.</a:t>
                      </a:r>
                      <a:r>
                        <a:rPr lang="fi-FI" baseline="0" dirty="0"/>
                        <a:t> oppitunti</a:t>
                      </a:r>
                      <a:endParaRPr lang="fi-FI" dirty="0"/>
                    </a:p>
                  </a:txBody>
                  <a:tcPr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i-FI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dirty="0"/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/>
                        <a:t>IP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19033">
                <a:tc>
                  <a:txBody>
                    <a:bodyPr/>
                    <a:lstStyle/>
                    <a:p>
                      <a:pPr algn="ctr"/>
                      <a:r>
                        <a:rPr lang="fi-FI" dirty="0"/>
                        <a:t>14.15-14.30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fi-FI" dirty="0"/>
                        <a:t>välitunti</a:t>
                      </a:r>
                    </a:p>
                  </a:txBody>
                  <a:tcPr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i-FI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/>
                        <a:t>IP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08847">
                <a:tc>
                  <a:txBody>
                    <a:bodyPr/>
                    <a:lstStyle/>
                    <a:p>
                      <a:pPr algn="ctr"/>
                      <a:r>
                        <a:rPr lang="fi-FI" dirty="0"/>
                        <a:t>14.30-15.15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dirty="0"/>
                        <a:t>7. oppitunti</a:t>
                      </a:r>
                    </a:p>
                  </a:txBody>
                  <a:tcPr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dirty="0"/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/>
                        <a:t>IP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741207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59</Words>
  <Application>Microsoft Office PowerPoint</Application>
  <PresentationFormat>Laajakuva</PresentationFormat>
  <Paragraphs>37</Paragraphs>
  <Slides>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Office-teema</vt:lpstr>
      <vt:lpstr>RAKOKIVEN PÄIVÄJÄRJESTYS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Kulonen Susanna</dc:creator>
  <cp:lastModifiedBy>Kulonen Susanna</cp:lastModifiedBy>
  <cp:revision>1</cp:revision>
  <dcterms:created xsi:type="dcterms:W3CDTF">2025-08-14T06:59:02Z</dcterms:created>
  <dcterms:modified xsi:type="dcterms:W3CDTF">2025-08-14T07:02:59Z</dcterms:modified>
</cp:coreProperties>
</file>